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309A4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50"/>
    <p:restoredTop sz="95588"/>
  </p:normalViewPr>
  <p:slideViewPr>
    <p:cSldViewPr snapToGrid="0" snapToObjects="1">
      <p:cViewPr varScale="1">
        <p:scale>
          <a:sx n="106" d="100"/>
          <a:sy n="106" d="100"/>
        </p:scale>
        <p:origin x="1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309A47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309A47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309A47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309A47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914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75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7223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8922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3330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4215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7271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948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583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811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11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681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6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336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592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990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326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B9C07-41F1-2243-9063-3E2CA59A5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7432" y="207604"/>
            <a:ext cx="4849135" cy="756043"/>
          </a:xfrm>
        </p:spPr>
        <p:txBody>
          <a:bodyPr anchor="b">
            <a:normAutofit/>
          </a:bodyPr>
          <a:lstStyle/>
          <a:p>
            <a:pPr algn="ctr"/>
            <a:r>
              <a:rPr lang="sk-SK" sz="2100" b="1" dirty="0">
                <a:solidFill>
                  <a:schemeClr val="tx1"/>
                </a:solidFill>
              </a:rPr>
              <a:t>Fakulta podnikového manažmentu</a:t>
            </a:r>
            <a:br>
              <a:rPr lang="sk-SK" sz="2400" dirty="0">
                <a:solidFill>
                  <a:schemeClr val="tx1"/>
                </a:solidFill>
              </a:rPr>
            </a:br>
            <a:r>
              <a:rPr lang="sk-SK" sz="1800" dirty="0">
                <a:solidFill>
                  <a:schemeClr val="tx1"/>
                </a:solidFill>
              </a:rPr>
              <a:t>Ekonomickej univerzity v Bratislave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9D9E98-225D-3447-A038-ABD377A0D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7430" y="4167859"/>
            <a:ext cx="4849135" cy="343621"/>
          </a:xfrm>
        </p:spPr>
        <p:txBody>
          <a:bodyPr anchor="t">
            <a:normAutofit lnSpcReduction="10000"/>
          </a:bodyPr>
          <a:lstStyle/>
          <a:p>
            <a:pPr algn="ctr"/>
            <a:r>
              <a:rPr lang="sk-SK" sz="1700" dirty="0">
                <a:solidFill>
                  <a:schemeClr val="tx1"/>
                </a:solidFill>
              </a:rPr>
              <a:t>obhajoba bakalárskej práce</a:t>
            </a: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C3FC8409-33F3-BE44-878F-AFA7A394D885}"/>
              </a:ext>
            </a:extLst>
          </p:cNvPr>
          <p:cNvSpPr txBox="1">
            <a:spLocks/>
          </p:cNvSpPr>
          <p:nvPr/>
        </p:nvSpPr>
        <p:spPr>
          <a:xfrm>
            <a:off x="2147430" y="1175636"/>
            <a:ext cx="4849135" cy="28607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100" b="1" dirty="0"/>
              <a:t>Téma záverečnej práce</a:t>
            </a:r>
            <a:endParaRPr lang="sk-SK" sz="1800" dirty="0"/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B1A96CC0-CA6E-F144-803E-804365249F77}"/>
              </a:ext>
            </a:extLst>
          </p:cNvPr>
          <p:cNvSpPr txBox="1">
            <a:spLocks/>
          </p:cNvSpPr>
          <p:nvPr/>
        </p:nvSpPr>
        <p:spPr>
          <a:xfrm>
            <a:off x="2240846" y="5281572"/>
            <a:ext cx="4662301" cy="2993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100" b="1"/>
              <a:t>Meno </a:t>
            </a:r>
            <a:r>
              <a:rPr lang="sk-SK" sz="2100" b="1" dirty="0"/>
              <a:t>Priezvisko</a:t>
            </a:r>
            <a:endParaRPr lang="sk-SK" sz="1800" dirty="0"/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id="{C56B1A00-7719-6541-AF1B-AE1F1CD0E44E}"/>
              </a:ext>
            </a:extLst>
          </p:cNvPr>
          <p:cNvSpPr txBox="1">
            <a:spLocks/>
          </p:cNvSpPr>
          <p:nvPr/>
        </p:nvSpPr>
        <p:spPr>
          <a:xfrm>
            <a:off x="3474042" y="6201346"/>
            <a:ext cx="2195908" cy="2993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400" dirty="0"/>
              <a:t>dátum</a:t>
            </a:r>
          </a:p>
        </p:txBody>
      </p:sp>
      <p:pic>
        <p:nvPicPr>
          <p:cNvPr id="6" name="Obrázok 5" descr="Obrázok, na ktorom je znak, hodiny&#10;&#10;Automaticky generovaný popis">
            <a:extLst>
              <a:ext uri="{FF2B5EF4-FFF2-40B4-BE49-F238E27FC236}">
                <a16:creationId xmlns:a16="http://schemas.microsoft.com/office/drawing/2014/main" id="{738BE863-3336-7246-B8EE-2EB49CCC1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4" y="4618396"/>
            <a:ext cx="2004839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239DE-ADF1-1C47-AA64-0E654B5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Cieľ bakalárskej práce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168400"/>
            <a:ext cx="6786175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>
                <a:latin typeface="+mn-lt"/>
                <a:ea typeface="+mn-ea"/>
                <a:cs typeface="+mn-cs"/>
              </a:rPr>
              <a:t>Popíšte cieľ práce.</a:t>
            </a:r>
          </a:p>
          <a:p>
            <a:pPr marL="0" indent="0" algn="just">
              <a:buNone/>
            </a:pPr>
            <a:endParaRPr lang="sk-SK" sz="2200" kern="1200" dirty="0"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sk-SK" sz="2200" kern="1200" dirty="0">
                <a:latin typeface="+mn-lt"/>
                <a:ea typeface="+mn-ea"/>
                <a:cs typeface="+mn-cs"/>
              </a:rPr>
              <a:t>V prípade potreby si v jednotlivých sekciách </a:t>
            </a:r>
            <a:r>
              <a:rPr lang="sk-SK" sz="2200" kern="1200">
                <a:latin typeface="+mn-lt"/>
                <a:ea typeface="+mn-ea"/>
                <a:cs typeface="+mn-cs"/>
              </a:rPr>
              <a:t>doplňte snímky.</a:t>
            </a:r>
            <a:endParaRPr lang="sk-SK" sz="2200" kern="1200" dirty="0">
              <a:latin typeface="+mn-lt"/>
              <a:ea typeface="+mn-ea"/>
              <a:cs typeface="+mn-cs"/>
            </a:endParaRP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1FAD3F3-048A-8247-8033-9EA387255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5679292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28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168400"/>
            <a:ext cx="6777211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>
                <a:latin typeface="+mn-lt"/>
                <a:ea typeface="+mn-ea"/>
                <a:cs typeface="+mn-cs"/>
              </a:rPr>
              <a:t>Zhrňte najdôležitejšie závery prvej kapitoly.</a:t>
            </a: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CFF8053-C361-4A49-BD44-0756333E6C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9059925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Nadpis 1">
            <a:extLst>
              <a:ext uri="{FF2B5EF4-FFF2-40B4-BE49-F238E27FC236}">
                <a16:creationId xmlns:a16="http://schemas.microsoft.com/office/drawing/2014/main" id="{DA3337EE-2111-7D44-933D-F0FCDAF5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Poznatková báza</a:t>
            </a:r>
          </a:p>
        </p:txBody>
      </p:sp>
    </p:spTree>
    <p:extLst>
      <p:ext uri="{BB962C8B-B14F-4D97-AF65-F5344CB8AC3E}">
        <p14:creationId xmlns:p14="http://schemas.microsoft.com/office/powerpoint/2010/main" val="45066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5" y="1168400"/>
            <a:ext cx="6723422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>
                <a:latin typeface="+mn-lt"/>
                <a:ea typeface="+mn-ea"/>
                <a:cs typeface="+mn-cs"/>
              </a:rPr>
              <a:t>Oboznámte komisiu s výsledkami bakalárskej práce a obsahom diskusie.</a:t>
            </a: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7F0F3665-A253-5E40-BA89-9388E0491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0742522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E0A9FB6B-04EF-0947-BB55-045081829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Výsledky práce a diskusia</a:t>
            </a:r>
          </a:p>
        </p:txBody>
      </p:sp>
    </p:spTree>
    <p:extLst>
      <p:ext uri="{BB962C8B-B14F-4D97-AF65-F5344CB8AC3E}">
        <p14:creationId xmlns:p14="http://schemas.microsoft.com/office/powerpoint/2010/main" val="40142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054100"/>
            <a:ext cx="6956505" cy="449505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>
                <a:latin typeface="+mn-lt"/>
                <a:ea typeface="+mn-ea"/>
                <a:cs typeface="+mn-cs"/>
              </a:rPr>
              <a:t>Stručne zhrňte závery práce a uveďte odporúčania.</a:t>
            </a:r>
          </a:p>
          <a:p>
            <a:pPr algn="just"/>
            <a:r>
              <a:rPr lang="sk-SK" sz="2200"/>
              <a:t>…</a:t>
            </a:r>
          </a:p>
          <a:p>
            <a:pPr algn="just"/>
            <a:r>
              <a:rPr lang="sk-SK" sz="2200" kern="120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/>
              <a:t>…</a:t>
            </a:r>
            <a:endParaRPr lang="sk-SK" sz="2200" kern="120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37799A6-8C68-994F-95D3-C58D63297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069822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8BD91346-09F1-8F4E-B134-C41C8D10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Závery a odporúčania</a:t>
            </a:r>
          </a:p>
        </p:txBody>
      </p:sp>
    </p:spTree>
    <p:extLst>
      <p:ext uri="{BB962C8B-B14F-4D97-AF65-F5344CB8AC3E}">
        <p14:creationId xmlns:p14="http://schemas.microsoft.com/office/powerpoint/2010/main" val="295370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C3FC8409-33F3-BE44-878F-AFA7A394D885}"/>
              </a:ext>
            </a:extLst>
          </p:cNvPr>
          <p:cNvSpPr txBox="1">
            <a:spLocks/>
          </p:cNvSpPr>
          <p:nvPr/>
        </p:nvSpPr>
        <p:spPr>
          <a:xfrm>
            <a:off x="1770867" y="1998617"/>
            <a:ext cx="5602265" cy="28607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 dirty="0"/>
              <a:t>Ďakujem za pozornosť</a:t>
            </a:r>
            <a:endParaRPr lang="sk-SK" sz="3600" dirty="0"/>
          </a:p>
        </p:txBody>
      </p:sp>
      <p:pic>
        <p:nvPicPr>
          <p:cNvPr id="4" name="Obrázok 3" descr="Obrázok, na ktorom je znak, hodiny&#10;&#10;Automaticky generovaný popis">
            <a:extLst>
              <a:ext uri="{FF2B5EF4-FFF2-40B4-BE49-F238E27FC236}">
                <a16:creationId xmlns:a16="http://schemas.microsoft.com/office/drawing/2014/main" id="{5FA91203-7A40-4B47-B4C5-4E7A1544C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4" y="4618396"/>
            <a:ext cx="2004839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21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054100"/>
            <a:ext cx="6956505" cy="449505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/>
              <a:t>Napíšte otázky, ktoré ste dostali od oponenta záverečnej práce.</a:t>
            </a:r>
          </a:p>
          <a:p>
            <a:pPr marL="0" indent="0" algn="just">
              <a:buNone/>
            </a:pPr>
            <a:r>
              <a:rPr lang="sk-SK" sz="2200" kern="1200">
                <a:latin typeface="+mn-lt"/>
                <a:ea typeface="+mn-ea"/>
                <a:cs typeface="+mn-cs"/>
              </a:rPr>
              <a:t>Ak je potrebné pre zodpovedanie otázok pripraviť si ďalší slide, kde budete ukazovať napr. graf, nejakú schému, tabuľku, prípadne text v bodoch a pod. môžete tak urobiť. 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BD91346-09F1-8F4E-B134-C41C8D10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Otázky od oponenta</a:t>
            </a:r>
          </a:p>
        </p:txBody>
      </p:sp>
    </p:spTree>
    <p:extLst>
      <p:ext uri="{BB962C8B-B14F-4D97-AF65-F5344CB8AC3E}">
        <p14:creationId xmlns:p14="http://schemas.microsoft.com/office/powerpoint/2010/main" val="365547149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3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309847"/>
      </a:accent1>
      <a:accent2>
        <a:srgbClr val="00000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{36C52C6C-5F2D-CF4B-B8C8-AA215BFA3C9C}tf10001060</Template>
  <TotalTime>2721</TotalTime>
  <Words>162</Words>
  <Application>Microsoft Macintosh PowerPoint</Application>
  <PresentationFormat>Prezentácia na obrazovke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Fazeta</vt:lpstr>
      <vt:lpstr>Fakulta podnikového manažmentu Ekonomickej univerzity v Bratislave</vt:lpstr>
      <vt:lpstr>Cieľ bakalárskej práce</vt:lpstr>
      <vt:lpstr>Poznatková báza</vt:lpstr>
      <vt:lpstr>Výsledky práce a diskusia</vt:lpstr>
      <vt:lpstr>Závery a odporúčania</vt:lpstr>
      <vt:lpstr>Prezentácia programu PowerPoint</vt:lpstr>
      <vt:lpstr>Otázky od oponenta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Fakulta podnikového manažmentu Ekonomickej univerzity v Bratislave</dc:title>
  <dc:creator>Marian Smorada | prodekan FPM EU v Bratislave</dc:creator>
  <cp:lastModifiedBy>Vladimír Bolek | FPM EU v Bratislave</cp:lastModifiedBy>
  <cp:revision>18</cp:revision>
  <dcterms:created xsi:type="dcterms:W3CDTF">2020-04-27T11:55:13Z</dcterms:created>
  <dcterms:modified xsi:type="dcterms:W3CDTF">2023-05-06T08:45:38Z</dcterms:modified>
</cp:coreProperties>
</file>