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9"/>
    <p:restoredTop sz="95588"/>
  </p:normalViewPr>
  <p:slideViewPr>
    <p:cSldViewPr snapToGrid="0" snapToObjects="1">
      <p:cViewPr varScale="1">
        <p:scale>
          <a:sx n="119" d="100"/>
          <a:sy n="119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objective</a:t>
          </a:r>
          <a:endParaRPr lang="sk-SK" dirty="0"/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theory</a:t>
          </a:r>
          <a:r>
            <a:rPr lang="sk-SK" dirty="0"/>
            <a:t> </a:t>
          </a:r>
          <a:r>
            <a:rPr lang="sk-SK" dirty="0" err="1"/>
            <a:t>overview</a:t>
          </a:r>
          <a:endParaRPr lang="sk-SK" dirty="0"/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 err="1"/>
            <a:t>research</a:t>
          </a:r>
          <a:r>
            <a:rPr lang="sk-SK" dirty="0"/>
            <a:t> </a:t>
          </a:r>
          <a:r>
            <a:rPr lang="sk-SK" dirty="0" err="1"/>
            <a:t>results</a:t>
          </a:r>
          <a:endParaRPr lang="sk-SK" dirty="0"/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 err="1"/>
            <a:t>synthesis</a:t>
          </a:r>
          <a:endParaRPr lang="sk-SK" dirty="0"/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objective</a:t>
          </a:r>
          <a:endParaRPr lang="sk-SK" sz="2100" kern="1200" dirty="0"/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theory</a:t>
          </a:r>
          <a:r>
            <a:rPr lang="sk-SK" sz="2100" kern="1200" dirty="0"/>
            <a:t> </a:t>
          </a:r>
          <a:r>
            <a:rPr lang="sk-SK" sz="2100" kern="1200" dirty="0" err="1"/>
            <a:t>overview</a:t>
          </a:r>
          <a:endParaRPr lang="sk-SK" sz="2100" kern="1200" dirty="0"/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research</a:t>
          </a:r>
          <a:r>
            <a:rPr lang="sk-SK" sz="2100" kern="1200" dirty="0"/>
            <a:t> </a:t>
          </a:r>
          <a:r>
            <a:rPr lang="sk-SK" sz="2100" kern="1200" dirty="0" err="1"/>
            <a:t>results</a:t>
          </a:r>
          <a:endParaRPr lang="sk-SK" sz="2100" kern="1200" dirty="0"/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 err="1"/>
            <a:t>synthesis</a:t>
          </a:r>
          <a:endParaRPr lang="sk-SK" sz="2100" kern="1200" dirty="0"/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20.3.2024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 err="1">
                <a:solidFill>
                  <a:schemeClr val="tx1"/>
                </a:solidFill>
              </a:rPr>
              <a:t>Faculty</a:t>
            </a:r>
            <a:r>
              <a:rPr lang="sk-SK" sz="2100" b="1" dirty="0">
                <a:solidFill>
                  <a:schemeClr val="tx1"/>
                </a:solidFill>
              </a:rPr>
              <a:t> of Business Management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 err="1">
                <a:solidFill>
                  <a:schemeClr val="tx1"/>
                </a:solidFill>
              </a:rPr>
              <a:t>University</a:t>
            </a:r>
            <a:r>
              <a:rPr lang="sk-SK" sz="1800" dirty="0">
                <a:solidFill>
                  <a:schemeClr val="tx1"/>
                </a:solidFill>
              </a:rPr>
              <a:t> of </a:t>
            </a:r>
            <a:r>
              <a:rPr lang="sk-SK" sz="1800" dirty="0" err="1">
                <a:solidFill>
                  <a:schemeClr val="tx1"/>
                </a:solidFill>
              </a:rPr>
              <a:t>Economics</a:t>
            </a:r>
            <a:r>
              <a:rPr lang="sk-SK" sz="1800" dirty="0">
                <a:solidFill>
                  <a:schemeClr val="tx1"/>
                </a:solidFill>
              </a:rPr>
              <a:t> in Bratislava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 err="1">
                <a:solidFill>
                  <a:schemeClr val="tx1"/>
                </a:solidFill>
              </a:rPr>
              <a:t>Bachelor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thesis</a:t>
            </a:r>
            <a:r>
              <a:rPr lang="sk-SK" sz="1700" dirty="0">
                <a:solidFill>
                  <a:schemeClr val="tx1"/>
                </a:solidFill>
              </a:rPr>
              <a:t> </a:t>
            </a:r>
            <a:r>
              <a:rPr lang="sk-SK" sz="1700" dirty="0" err="1">
                <a:solidFill>
                  <a:schemeClr val="tx1"/>
                </a:solidFill>
              </a:rPr>
              <a:t>defense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 err="1"/>
              <a:t>Topic</a:t>
            </a:r>
            <a:r>
              <a:rPr lang="sk-SK" sz="2100" b="1" dirty="0"/>
              <a:t> of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final</a:t>
            </a:r>
            <a:r>
              <a:rPr lang="sk-SK" sz="2100" b="1" dirty="0"/>
              <a:t> </a:t>
            </a:r>
            <a:r>
              <a:rPr lang="sk-SK" sz="2100" b="1" dirty="0" err="1"/>
              <a:t>thesis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</a:t>
            </a:r>
            <a:r>
              <a:rPr lang="sk-SK" sz="2100" b="1" dirty="0" err="1"/>
              <a:t>Name</a:t>
            </a:r>
            <a:r>
              <a:rPr lang="sk-SK" sz="2100" b="1" dirty="0"/>
              <a:t> and </a:t>
            </a:r>
            <a:r>
              <a:rPr lang="sk-SK" sz="2100" b="1" dirty="0" err="1"/>
              <a:t>Surname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date</a:t>
            </a:r>
            <a:endParaRPr lang="sk-SK" sz="1400" dirty="0"/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objective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final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thesis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Describe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main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objective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If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needed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add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slides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to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sections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73415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Sum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up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contribution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theory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resources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review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in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first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chapter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final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Theory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overview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9B5F66-09DA-6049-A55A-D8571B2C3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911088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research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results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final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content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part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discussion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Research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results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discussion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965299-0D2D-9646-A4F1-FA1D37E11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872489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 err="1">
                <a:latin typeface="+mn-lt"/>
                <a:ea typeface="+mn-ea"/>
                <a:cs typeface="+mn-cs"/>
              </a:rPr>
              <a:t>Brief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commission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about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major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outcomes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and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recommendations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of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your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final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thesis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sk-SK" sz="3500" kern="1200" dirty="0" err="1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recommendations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9A1E37-37D6-EA42-8864-A5EFBE12C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5850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272784" y="1998617"/>
            <a:ext cx="6598432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err="1"/>
              <a:t>Thank</a:t>
            </a:r>
            <a:r>
              <a:rPr lang="sk-SK" sz="3600" b="1" dirty="0"/>
              <a:t> </a:t>
            </a:r>
            <a:r>
              <a:rPr lang="sk-SK" sz="3600" b="1" dirty="0" err="1"/>
              <a:t>you</a:t>
            </a:r>
            <a:r>
              <a:rPr lang="sk-SK" sz="3600" b="1" dirty="0"/>
              <a:t> </a:t>
            </a:r>
            <a:r>
              <a:rPr lang="sk-SK" sz="3600" b="1" dirty="0" err="1"/>
              <a:t>for</a:t>
            </a:r>
            <a:r>
              <a:rPr lang="sk-SK" sz="3600" b="1" dirty="0"/>
              <a:t> </a:t>
            </a:r>
            <a:r>
              <a:rPr lang="sk-SK" sz="3600" b="1" dirty="0" err="1"/>
              <a:t>your</a:t>
            </a:r>
            <a:r>
              <a:rPr lang="sk-SK" sz="3600" b="1" dirty="0"/>
              <a:t> </a:t>
            </a:r>
            <a:r>
              <a:rPr lang="sk-SK" sz="3600" b="1" dirty="0" err="1"/>
              <a:t>attention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GB" sz="2200" dirty="0"/>
              <a:t>Put here the questions of the reviewer of your final thesis. </a:t>
            </a:r>
          </a:p>
          <a:p>
            <a:pPr marL="0" indent="0" algn="just">
              <a:buNone/>
            </a:pPr>
            <a:r>
              <a:rPr lang="en-GB" sz="2200" dirty="0"/>
              <a:t>If you find useful to support your answers to reviewer’s questions with charts, or graphs, or additional text, you can do so.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5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</a:rPr>
              <a:t>Questions of the reviewer</a:t>
            </a:r>
            <a:endParaRPr lang="sk-SK" sz="3500" kern="1200" dirty="0">
              <a:ln w="0"/>
              <a:effectLst>
                <a:outerShdw blurRad="38100" dist="63500" dir="2700000" algn="tl" rotWithShape="0">
                  <a:schemeClr val="tx1">
                    <a:alpha val="2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2741</TotalTime>
  <Words>184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Faculty of Business Management University of Economics in Bratislava</vt:lpstr>
      <vt:lpstr>The main objective of final thesis</vt:lpstr>
      <vt:lpstr>Theory overview</vt:lpstr>
      <vt:lpstr>Research results and discussion</vt:lpstr>
      <vt:lpstr>Conclusion and recommendations</vt:lpstr>
      <vt:lpstr>Prezentácia programu PowerPoint</vt:lpstr>
      <vt:lpstr>Questions of the reviewer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19</cp:revision>
  <dcterms:created xsi:type="dcterms:W3CDTF">2020-04-27T11:55:13Z</dcterms:created>
  <dcterms:modified xsi:type="dcterms:W3CDTF">2024-03-21T05:59:39Z</dcterms:modified>
</cp:coreProperties>
</file>