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2" r:id="rId2"/>
    <p:sldId id="263" r:id="rId3"/>
    <p:sldId id="264" r:id="rId4"/>
    <p:sldId id="265" r:id="rId5"/>
    <p:sldId id="266" r:id="rId6"/>
    <p:sldId id="267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Ľudovít Šrenkel" initials="ĽŠ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49366"/>
    <a:srgbClr val="009F78"/>
    <a:srgbClr val="03D7A4"/>
    <a:srgbClr val="02A17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66"/>
    <p:restoredTop sz="94427"/>
  </p:normalViewPr>
  <p:slideViewPr>
    <p:cSldViewPr snapToGrid="0" snapToObjects="1">
      <p:cViewPr>
        <p:scale>
          <a:sx n="88" d="100"/>
          <a:sy n="88" d="100"/>
        </p:scale>
        <p:origin x="1632" y="4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commentAuthors" Target="commentAuthors.xml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69D21-94AB-F247-92F2-3703F78C62D4}" type="datetimeFigureOut">
              <a:rPr lang="en-US" smtClean="0"/>
              <a:t>3/7/17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FF7CF-7705-4B4B-A593-D877E221E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01110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Click to edit Master text styles</a:t>
            </a:r>
          </a:p>
          <a:p>
            <a:pPr lvl="1"/>
            <a:r>
              <a:rPr lang="sk-SK" smtClean="0"/>
              <a:t>Second level</a:t>
            </a:r>
          </a:p>
          <a:p>
            <a:pPr lvl="2"/>
            <a:r>
              <a:rPr lang="sk-SK" smtClean="0"/>
              <a:t>Third level</a:t>
            </a:r>
          </a:p>
          <a:p>
            <a:pPr lvl="3"/>
            <a:r>
              <a:rPr lang="sk-SK" smtClean="0"/>
              <a:t>Fourth level</a:t>
            </a:r>
          </a:p>
          <a:p>
            <a:pPr lvl="4"/>
            <a:r>
              <a:rPr lang="sk-SK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69D21-94AB-F247-92F2-3703F78C62D4}" type="datetimeFigureOut">
              <a:rPr lang="en-US" smtClean="0"/>
              <a:t>3/7/17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FF7CF-7705-4B4B-A593-D877E221E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58696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Click to edit Master text styles</a:t>
            </a:r>
          </a:p>
          <a:p>
            <a:pPr lvl="1"/>
            <a:r>
              <a:rPr lang="sk-SK" smtClean="0"/>
              <a:t>Second level</a:t>
            </a:r>
          </a:p>
          <a:p>
            <a:pPr lvl="2"/>
            <a:r>
              <a:rPr lang="sk-SK" smtClean="0"/>
              <a:t>Third level</a:t>
            </a:r>
          </a:p>
          <a:p>
            <a:pPr lvl="3"/>
            <a:r>
              <a:rPr lang="sk-SK" smtClean="0"/>
              <a:t>Fourth level</a:t>
            </a:r>
          </a:p>
          <a:p>
            <a:pPr lvl="4"/>
            <a:r>
              <a:rPr lang="sk-SK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69D21-94AB-F247-92F2-3703F78C62D4}" type="datetimeFigureOut">
              <a:rPr lang="en-US" smtClean="0"/>
              <a:t>3/7/17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FF7CF-7705-4B4B-A593-D877E221E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49609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Click to edit Master text styles</a:t>
            </a:r>
          </a:p>
          <a:p>
            <a:pPr lvl="1"/>
            <a:r>
              <a:rPr lang="sk-SK" smtClean="0"/>
              <a:t>Second level</a:t>
            </a:r>
          </a:p>
          <a:p>
            <a:pPr lvl="2"/>
            <a:r>
              <a:rPr lang="sk-SK" smtClean="0"/>
              <a:t>Third level</a:t>
            </a:r>
          </a:p>
          <a:p>
            <a:pPr lvl="3"/>
            <a:r>
              <a:rPr lang="sk-SK" smtClean="0"/>
              <a:t>Fourth level</a:t>
            </a:r>
          </a:p>
          <a:p>
            <a:pPr lvl="4"/>
            <a:r>
              <a:rPr lang="sk-SK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69D21-94AB-F247-92F2-3703F78C62D4}" type="datetimeFigureOut">
              <a:rPr lang="en-US" smtClean="0"/>
              <a:t>3/7/17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FF7CF-7705-4B4B-A593-D877E221E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68125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69D21-94AB-F247-92F2-3703F78C62D4}" type="datetimeFigureOut">
              <a:rPr lang="en-US" smtClean="0"/>
              <a:t>3/7/17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FF7CF-7705-4B4B-A593-D877E221E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9433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Click to edit Master text styles</a:t>
            </a:r>
          </a:p>
          <a:p>
            <a:pPr lvl="1"/>
            <a:r>
              <a:rPr lang="sk-SK" smtClean="0"/>
              <a:t>Second level</a:t>
            </a:r>
          </a:p>
          <a:p>
            <a:pPr lvl="2"/>
            <a:r>
              <a:rPr lang="sk-SK" smtClean="0"/>
              <a:t>Third level</a:t>
            </a:r>
          </a:p>
          <a:p>
            <a:pPr lvl="3"/>
            <a:r>
              <a:rPr lang="sk-SK" smtClean="0"/>
              <a:t>Fourth level</a:t>
            </a:r>
          </a:p>
          <a:p>
            <a:pPr lvl="4"/>
            <a:r>
              <a:rPr lang="sk-SK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Click to edit Master text styles</a:t>
            </a:r>
          </a:p>
          <a:p>
            <a:pPr lvl="1"/>
            <a:r>
              <a:rPr lang="sk-SK" smtClean="0"/>
              <a:t>Second level</a:t>
            </a:r>
          </a:p>
          <a:p>
            <a:pPr lvl="2"/>
            <a:r>
              <a:rPr lang="sk-SK" smtClean="0"/>
              <a:t>Third level</a:t>
            </a:r>
          </a:p>
          <a:p>
            <a:pPr lvl="3"/>
            <a:r>
              <a:rPr lang="sk-SK" smtClean="0"/>
              <a:t>Fourth level</a:t>
            </a:r>
          </a:p>
          <a:p>
            <a:pPr lvl="4"/>
            <a:r>
              <a:rPr lang="sk-SK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69D21-94AB-F247-92F2-3703F78C62D4}" type="datetimeFigureOut">
              <a:rPr lang="en-US" smtClean="0"/>
              <a:t>3/7/17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FF7CF-7705-4B4B-A593-D877E221E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9987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Click to edit Master text styles</a:t>
            </a:r>
          </a:p>
          <a:p>
            <a:pPr lvl="1"/>
            <a:r>
              <a:rPr lang="sk-SK" smtClean="0"/>
              <a:t>Second level</a:t>
            </a:r>
          </a:p>
          <a:p>
            <a:pPr lvl="2"/>
            <a:r>
              <a:rPr lang="sk-SK" smtClean="0"/>
              <a:t>Third level</a:t>
            </a:r>
          </a:p>
          <a:p>
            <a:pPr lvl="3"/>
            <a:r>
              <a:rPr lang="sk-SK" smtClean="0"/>
              <a:t>Fourth level</a:t>
            </a:r>
          </a:p>
          <a:p>
            <a:pPr lvl="4"/>
            <a:r>
              <a:rPr lang="sk-SK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Click to edit Master text styles</a:t>
            </a:r>
          </a:p>
          <a:p>
            <a:pPr lvl="1"/>
            <a:r>
              <a:rPr lang="sk-SK" smtClean="0"/>
              <a:t>Second level</a:t>
            </a:r>
          </a:p>
          <a:p>
            <a:pPr lvl="2"/>
            <a:r>
              <a:rPr lang="sk-SK" smtClean="0"/>
              <a:t>Third level</a:t>
            </a:r>
          </a:p>
          <a:p>
            <a:pPr lvl="3"/>
            <a:r>
              <a:rPr lang="sk-SK" smtClean="0"/>
              <a:t>Fourth level</a:t>
            </a:r>
          </a:p>
          <a:p>
            <a:pPr lvl="4"/>
            <a:r>
              <a:rPr lang="sk-SK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69D21-94AB-F247-92F2-3703F78C62D4}" type="datetimeFigureOut">
              <a:rPr lang="en-US" smtClean="0"/>
              <a:t>3/7/17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FF7CF-7705-4B4B-A593-D877E221E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56577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69D21-94AB-F247-92F2-3703F78C62D4}" type="datetimeFigureOut">
              <a:rPr lang="en-US" smtClean="0"/>
              <a:t>3/7/17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FF7CF-7705-4B4B-A593-D877E221E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25934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69D21-94AB-F247-92F2-3703F78C62D4}" type="datetimeFigureOut">
              <a:rPr lang="en-US" smtClean="0"/>
              <a:t>3/7/17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FF7CF-7705-4B4B-A593-D877E221E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5765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Click to edit Master text styles</a:t>
            </a:r>
          </a:p>
          <a:p>
            <a:pPr lvl="1"/>
            <a:r>
              <a:rPr lang="sk-SK" smtClean="0"/>
              <a:t>Second level</a:t>
            </a:r>
          </a:p>
          <a:p>
            <a:pPr lvl="2"/>
            <a:r>
              <a:rPr lang="sk-SK" smtClean="0"/>
              <a:t>Third level</a:t>
            </a:r>
          </a:p>
          <a:p>
            <a:pPr lvl="3"/>
            <a:r>
              <a:rPr lang="sk-SK" smtClean="0"/>
              <a:t>Fourth level</a:t>
            </a:r>
          </a:p>
          <a:p>
            <a:pPr lvl="4"/>
            <a:r>
              <a:rPr lang="sk-SK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69D21-94AB-F247-92F2-3703F78C62D4}" type="datetimeFigureOut">
              <a:rPr lang="en-US" smtClean="0"/>
              <a:t>3/7/17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FF7CF-7705-4B4B-A593-D877E221E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41853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69D21-94AB-F247-92F2-3703F78C62D4}" type="datetimeFigureOut">
              <a:rPr lang="en-US" smtClean="0"/>
              <a:t>3/7/17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FF7CF-7705-4B4B-A593-D877E221E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27502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Click to edit Master text styles</a:t>
            </a:r>
          </a:p>
          <a:p>
            <a:pPr lvl="1"/>
            <a:r>
              <a:rPr lang="sk-SK" smtClean="0"/>
              <a:t>Second level</a:t>
            </a:r>
          </a:p>
          <a:p>
            <a:pPr lvl="2"/>
            <a:r>
              <a:rPr lang="sk-SK" smtClean="0"/>
              <a:t>Third level</a:t>
            </a:r>
          </a:p>
          <a:p>
            <a:pPr lvl="3"/>
            <a:r>
              <a:rPr lang="sk-SK" smtClean="0"/>
              <a:t>Fourth level</a:t>
            </a:r>
          </a:p>
          <a:p>
            <a:pPr lvl="4"/>
            <a:r>
              <a:rPr lang="sk-SK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A69D21-94AB-F247-92F2-3703F78C62D4}" type="datetimeFigureOut">
              <a:rPr lang="en-US" smtClean="0"/>
              <a:t>3/7/17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FFF7CF-7705-4B4B-A593-D877E221E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9342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2039815" cy="685800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93000">
                <a:srgbClr val="02A179"/>
              </a:gs>
              <a:gs pos="80000">
                <a:srgbClr val="03D7A4"/>
              </a:gs>
              <a:gs pos="100000">
                <a:srgbClr val="149366"/>
              </a:gs>
            </a:gsLst>
            <a:lin ang="5400000" scaled="1"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121" y="296148"/>
            <a:ext cx="1408144" cy="1427143"/>
          </a:xfrm>
          <a:prstGeom prst="rect">
            <a:avLst/>
          </a:prstGeom>
          <a:effectLst>
            <a:glow rad="254000">
              <a:schemeClr val="bg1">
                <a:alpha val="78000"/>
              </a:schemeClr>
            </a:glow>
            <a:reflection stA="62000" endPos="29000" dir="5400000" sy="-100000" algn="bl" rotWithShape="0"/>
            <a:softEdge rad="0"/>
          </a:effectLst>
        </p:spPr>
      </p:pic>
      <p:pic>
        <p:nvPicPr>
          <p:cNvPr id="14" name="Picture 13" descr="00_FMP_new-green4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121" y="296149"/>
            <a:ext cx="1407726" cy="1427143"/>
          </a:xfrm>
          <a:prstGeom prst="rect">
            <a:avLst/>
          </a:prstGeom>
        </p:spPr>
      </p:pic>
      <p:sp>
        <p:nvSpPr>
          <p:cNvPr id="23" name="TextBox 22"/>
          <p:cNvSpPr txBox="1"/>
          <p:nvPr/>
        </p:nvSpPr>
        <p:spPr>
          <a:xfrm>
            <a:off x="2644309" y="386890"/>
            <a:ext cx="596875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b="1" dirty="0" smtClean="0">
                <a:latin typeface="Calibri" charset="0"/>
                <a:ea typeface="Calibri" charset="0"/>
                <a:cs typeface="Calibri" charset="0"/>
              </a:rPr>
              <a:t>Faculty of Business Management</a:t>
            </a:r>
            <a:endParaRPr lang="sk-SK" sz="3000" b="1" dirty="0" smtClean="0">
              <a:latin typeface="Calibri" charset="0"/>
              <a:ea typeface="Calibri" charset="0"/>
              <a:cs typeface="Calibri" charset="0"/>
            </a:endParaRPr>
          </a:p>
          <a:p>
            <a:pPr algn="ctr"/>
            <a:r>
              <a:rPr lang="en-US" sz="1600" b="1" dirty="0" smtClean="0">
                <a:latin typeface="Calibri" charset="0"/>
                <a:ea typeface="Calibri" charset="0"/>
                <a:cs typeface="Calibri" charset="0"/>
              </a:rPr>
              <a:t>University of Economics in Bratislava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826491" y="2511573"/>
            <a:ext cx="56043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latin typeface="Calibri" charset="0"/>
                <a:ea typeface="Calibri" charset="0"/>
                <a:cs typeface="Calibri" charset="0"/>
              </a:rPr>
              <a:t>Topic of the final thesis</a:t>
            </a:r>
            <a:endParaRPr lang="en-US" sz="2000" b="1" dirty="0" smtClean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975987" y="5983447"/>
            <a:ext cx="16370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latin typeface="Calibri" charset="0"/>
                <a:ea typeface="Calibri" charset="0"/>
                <a:cs typeface="Calibri" charset="0"/>
              </a:rPr>
              <a:t>The date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644309" y="5983447"/>
            <a:ext cx="34575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Calibri" charset="0"/>
                <a:ea typeface="Calibri" charset="0"/>
                <a:cs typeface="Calibri" charset="0"/>
              </a:rPr>
              <a:t>Name and surname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916264" y="4482369"/>
            <a:ext cx="34248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Calibri" charset="0"/>
                <a:ea typeface="Calibri" charset="0"/>
                <a:cs typeface="Calibri" charset="0"/>
              </a:rPr>
              <a:t>Final thesis defense</a:t>
            </a:r>
          </a:p>
        </p:txBody>
      </p:sp>
    </p:spTree>
    <p:extLst>
      <p:ext uri="{BB962C8B-B14F-4D97-AF65-F5344CB8AC3E}">
        <p14:creationId xmlns:p14="http://schemas.microsoft.com/office/powerpoint/2010/main" val="162527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2039815" cy="685800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93000">
                <a:srgbClr val="02A179"/>
              </a:gs>
              <a:gs pos="80000">
                <a:srgbClr val="03D7A4"/>
              </a:gs>
              <a:gs pos="100000">
                <a:srgbClr val="149366"/>
              </a:gs>
            </a:gsLst>
            <a:lin ang="5400000" scaled="1"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121" y="296148"/>
            <a:ext cx="1408144" cy="1427143"/>
          </a:xfrm>
          <a:prstGeom prst="rect">
            <a:avLst/>
          </a:prstGeom>
          <a:effectLst>
            <a:glow rad="254000">
              <a:schemeClr val="bg1">
                <a:alpha val="78000"/>
              </a:schemeClr>
            </a:glow>
            <a:reflection stA="62000" endPos="29000" dir="5400000" sy="-100000" algn="bl" rotWithShape="0"/>
            <a:softEdge rad="0"/>
          </a:effectLst>
        </p:spPr>
      </p:pic>
      <p:pic>
        <p:nvPicPr>
          <p:cNvPr id="14" name="Picture 13" descr="00_FMP_new-green4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121" y="296149"/>
            <a:ext cx="1407726" cy="1427143"/>
          </a:xfrm>
          <a:prstGeom prst="rect">
            <a:avLst/>
          </a:prstGeom>
        </p:spPr>
      </p:pic>
      <p:sp>
        <p:nvSpPr>
          <p:cNvPr id="23" name="TextBox 22"/>
          <p:cNvSpPr txBox="1"/>
          <p:nvPr/>
        </p:nvSpPr>
        <p:spPr>
          <a:xfrm>
            <a:off x="2644309" y="302150"/>
            <a:ext cx="560438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 smtClean="0">
                <a:latin typeface="Calibri" charset="0"/>
                <a:ea typeface="Calibri" charset="0"/>
                <a:cs typeface="Calibri" charset="0"/>
              </a:rPr>
              <a:t>The main objective of final thesis</a:t>
            </a:r>
            <a:endParaRPr lang="en-US" sz="1600" b="1" dirty="0" smtClean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644309" y="1430903"/>
            <a:ext cx="5866645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Describe the main objective</a:t>
            </a:r>
            <a:endParaRPr lang="sk-SK" sz="3200" dirty="0" smtClean="0"/>
          </a:p>
          <a:p>
            <a:endParaRPr lang="sk-SK" sz="3200" dirty="0"/>
          </a:p>
          <a:p>
            <a:r>
              <a:rPr lang="en-US" dirty="0" smtClean="0"/>
              <a:t>If needed add slides to sections</a:t>
            </a:r>
            <a:endParaRPr lang="sk-SK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101110" y="2015678"/>
            <a:ext cx="1837593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2400"/>
              </a:spcAft>
            </a:pPr>
            <a:r>
              <a:rPr lang="en-US" sz="2400" dirty="0" smtClean="0">
                <a:solidFill>
                  <a:srgbClr val="FF0000"/>
                </a:solidFill>
              </a:rPr>
              <a:t>Objective</a:t>
            </a:r>
          </a:p>
          <a:p>
            <a:pPr algn="ctr">
              <a:spcAft>
                <a:spcPts val="2400"/>
              </a:spcAft>
            </a:pPr>
            <a:r>
              <a:rPr lang="en-US" sz="2400" smtClean="0"/>
              <a:t>Theory overview</a:t>
            </a:r>
            <a:endParaRPr lang="en-US" sz="2400" dirty="0" smtClean="0"/>
          </a:p>
          <a:p>
            <a:pPr algn="ctr">
              <a:spcAft>
                <a:spcPts val="2400"/>
              </a:spcAft>
            </a:pPr>
            <a:r>
              <a:rPr lang="en-US" sz="2400" dirty="0" smtClean="0"/>
              <a:t>Research results</a:t>
            </a:r>
          </a:p>
          <a:p>
            <a:pPr algn="ctr">
              <a:spcAft>
                <a:spcPts val="2400"/>
              </a:spcAft>
            </a:pPr>
            <a:r>
              <a:rPr lang="en-US" sz="2400" dirty="0" smtClean="0"/>
              <a:t>Synthesis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09212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2039815" cy="685800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93000">
                <a:srgbClr val="02A179"/>
              </a:gs>
              <a:gs pos="80000">
                <a:srgbClr val="03D7A4"/>
              </a:gs>
              <a:gs pos="100000">
                <a:srgbClr val="149366"/>
              </a:gs>
            </a:gsLst>
            <a:lin ang="5400000" scaled="1"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121" y="296148"/>
            <a:ext cx="1408144" cy="1427143"/>
          </a:xfrm>
          <a:prstGeom prst="rect">
            <a:avLst/>
          </a:prstGeom>
          <a:effectLst>
            <a:glow rad="254000">
              <a:schemeClr val="bg1">
                <a:alpha val="78000"/>
              </a:schemeClr>
            </a:glow>
            <a:reflection stA="62000" endPos="29000" dir="5400000" sy="-100000" algn="bl" rotWithShape="0"/>
            <a:softEdge rad="0"/>
          </a:effectLst>
        </p:spPr>
      </p:pic>
      <p:pic>
        <p:nvPicPr>
          <p:cNvPr id="14" name="Picture 13" descr="00_FMP_new-green4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121" y="296149"/>
            <a:ext cx="1407726" cy="1427143"/>
          </a:xfrm>
          <a:prstGeom prst="rect">
            <a:avLst/>
          </a:prstGeom>
        </p:spPr>
      </p:pic>
      <p:sp>
        <p:nvSpPr>
          <p:cNvPr id="23" name="TextBox 22"/>
          <p:cNvSpPr txBox="1"/>
          <p:nvPr/>
        </p:nvSpPr>
        <p:spPr>
          <a:xfrm>
            <a:off x="2644309" y="302150"/>
            <a:ext cx="560438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 smtClean="0">
                <a:latin typeface="Calibri" charset="0"/>
                <a:ea typeface="Calibri" charset="0"/>
                <a:cs typeface="Calibri" charset="0"/>
              </a:rPr>
              <a:t>Theory overview</a:t>
            </a:r>
            <a:endParaRPr lang="en-US" sz="1600" b="1" dirty="0" smtClean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644309" y="1430903"/>
            <a:ext cx="586664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Sum up the major contribution of the </a:t>
            </a:r>
            <a:r>
              <a:rPr lang="sk-SK" sz="3200" dirty="0" err="1"/>
              <a:t>theory</a:t>
            </a:r>
            <a:r>
              <a:rPr lang="en-US" sz="3200" dirty="0"/>
              <a:t> resources review in first chapter of final thesis</a:t>
            </a:r>
          </a:p>
        </p:txBody>
      </p:sp>
      <p:sp>
        <p:nvSpPr>
          <p:cNvPr id="8" name="TextBox 4"/>
          <p:cNvSpPr txBox="1"/>
          <p:nvPr/>
        </p:nvSpPr>
        <p:spPr>
          <a:xfrm>
            <a:off x="110396" y="1997839"/>
            <a:ext cx="1837593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2400"/>
              </a:spcAft>
            </a:pPr>
            <a:r>
              <a:rPr lang="en-US" sz="2400" dirty="0" smtClean="0"/>
              <a:t>Objective</a:t>
            </a:r>
          </a:p>
          <a:p>
            <a:pPr algn="ctr">
              <a:spcAft>
                <a:spcPts val="2400"/>
              </a:spcAft>
            </a:pPr>
            <a:r>
              <a:rPr lang="en-US" sz="2400" dirty="0" smtClean="0">
                <a:solidFill>
                  <a:srgbClr val="FF0000"/>
                </a:solidFill>
              </a:rPr>
              <a:t>Theory overview</a:t>
            </a:r>
          </a:p>
          <a:p>
            <a:pPr algn="ctr">
              <a:spcAft>
                <a:spcPts val="2400"/>
              </a:spcAft>
            </a:pPr>
            <a:r>
              <a:rPr lang="en-US" sz="2400" dirty="0" smtClean="0"/>
              <a:t>Research results</a:t>
            </a:r>
          </a:p>
          <a:p>
            <a:pPr algn="ctr">
              <a:spcAft>
                <a:spcPts val="2400"/>
              </a:spcAft>
            </a:pPr>
            <a:r>
              <a:rPr lang="en-US" sz="2400" dirty="0" smtClean="0"/>
              <a:t>Synthesis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22909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2039815" cy="685800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93000">
                <a:srgbClr val="02A179"/>
              </a:gs>
              <a:gs pos="80000">
                <a:srgbClr val="03D7A4"/>
              </a:gs>
              <a:gs pos="100000">
                <a:srgbClr val="149366"/>
              </a:gs>
            </a:gsLst>
            <a:lin ang="5400000" scaled="1"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121" y="296148"/>
            <a:ext cx="1408144" cy="1427143"/>
          </a:xfrm>
          <a:prstGeom prst="rect">
            <a:avLst/>
          </a:prstGeom>
          <a:effectLst>
            <a:glow rad="254000">
              <a:schemeClr val="bg1">
                <a:alpha val="78000"/>
              </a:schemeClr>
            </a:glow>
            <a:reflection stA="62000" endPos="29000" dir="5400000" sy="-100000" algn="bl" rotWithShape="0"/>
            <a:softEdge rad="0"/>
          </a:effectLst>
        </p:spPr>
      </p:pic>
      <p:pic>
        <p:nvPicPr>
          <p:cNvPr id="14" name="Picture 13" descr="00_FMP_new-green4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121" y="296149"/>
            <a:ext cx="1407726" cy="1427143"/>
          </a:xfrm>
          <a:prstGeom prst="rect">
            <a:avLst/>
          </a:prstGeom>
        </p:spPr>
      </p:pic>
      <p:sp>
        <p:nvSpPr>
          <p:cNvPr id="23" name="TextBox 22"/>
          <p:cNvSpPr txBox="1"/>
          <p:nvPr/>
        </p:nvSpPr>
        <p:spPr>
          <a:xfrm>
            <a:off x="2644309" y="302150"/>
            <a:ext cx="560438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 smtClean="0">
                <a:latin typeface="Calibri" charset="0"/>
                <a:ea typeface="Calibri" charset="0"/>
                <a:cs typeface="Calibri" charset="0"/>
              </a:rPr>
              <a:t>Research results and discussion</a:t>
            </a:r>
            <a:endParaRPr lang="en-US" sz="1600" b="1" dirty="0" smtClean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644309" y="1430903"/>
            <a:ext cx="5866645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Brief the </a:t>
            </a:r>
            <a:r>
              <a:rPr lang="en-US" sz="3200" dirty="0" err="1" smtClean="0"/>
              <a:t>comission</a:t>
            </a:r>
            <a:r>
              <a:rPr lang="en-US" sz="3200" dirty="0" smtClean="0"/>
              <a:t> about the research results of your final thesis and the content of the part discussion</a:t>
            </a:r>
            <a:endParaRPr lang="sk-SK" sz="3200" dirty="0" smtClean="0"/>
          </a:p>
        </p:txBody>
      </p:sp>
      <p:sp>
        <p:nvSpPr>
          <p:cNvPr id="8" name="TextBox 4"/>
          <p:cNvSpPr txBox="1"/>
          <p:nvPr/>
        </p:nvSpPr>
        <p:spPr>
          <a:xfrm>
            <a:off x="101110" y="2015678"/>
            <a:ext cx="1837593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2400"/>
              </a:spcAft>
            </a:pPr>
            <a:r>
              <a:rPr lang="en-US" sz="2400" dirty="0" smtClean="0"/>
              <a:t>Objective</a:t>
            </a:r>
          </a:p>
          <a:p>
            <a:pPr algn="ctr">
              <a:spcAft>
                <a:spcPts val="2400"/>
              </a:spcAft>
            </a:pPr>
            <a:r>
              <a:rPr lang="en-US" sz="2400" dirty="0" smtClean="0"/>
              <a:t>Theory overview</a:t>
            </a:r>
          </a:p>
          <a:p>
            <a:pPr algn="ctr">
              <a:spcAft>
                <a:spcPts val="2400"/>
              </a:spcAft>
            </a:pPr>
            <a:r>
              <a:rPr lang="en-US" sz="2400" dirty="0" smtClean="0">
                <a:solidFill>
                  <a:srgbClr val="FF0000"/>
                </a:solidFill>
              </a:rPr>
              <a:t>Research results</a:t>
            </a:r>
          </a:p>
          <a:p>
            <a:pPr algn="ctr">
              <a:spcAft>
                <a:spcPts val="2400"/>
              </a:spcAft>
            </a:pPr>
            <a:r>
              <a:rPr lang="en-US" sz="2400" dirty="0" smtClean="0"/>
              <a:t>Synthesis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853484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2039815" cy="685800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93000">
                <a:srgbClr val="02A179"/>
              </a:gs>
              <a:gs pos="80000">
                <a:srgbClr val="03D7A4"/>
              </a:gs>
              <a:gs pos="100000">
                <a:srgbClr val="149366"/>
              </a:gs>
            </a:gsLst>
            <a:lin ang="5400000" scaled="1"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121" y="296148"/>
            <a:ext cx="1408144" cy="1427143"/>
          </a:xfrm>
          <a:prstGeom prst="rect">
            <a:avLst/>
          </a:prstGeom>
          <a:effectLst>
            <a:glow rad="254000">
              <a:schemeClr val="bg1">
                <a:alpha val="78000"/>
              </a:schemeClr>
            </a:glow>
            <a:reflection stA="62000" endPos="29000" dir="5400000" sy="-100000" algn="bl" rotWithShape="0"/>
            <a:softEdge rad="0"/>
          </a:effectLst>
        </p:spPr>
      </p:pic>
      <p:pic>
        <p:nvPicPr>
          <p:cNvPr id="14" name="Picture 13" descr="00_FMP_new-green4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121" y="296149"/>
            <a:ext cx="1407726" cy="1427143"/>
          </a:xfrm>
          <a:prstGeom prst="rect">
            <a:avLst/>
          </a:prstGeom>
        </p:spPr>
      </p:pic>
      <p:sp>
        <p:nvSpPr>
          <p:cNvPr id="23" name="TextBox 22"/>
          <p:cNvSpPr txBox="1"/>
          <p:nvPr/>
        </p:nvSpPr>
        <p:spPr>
          <a:xfrm>
            <a:off x="2644309" y="302150"/>
            <a:ext cx="560438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 smtClean="0">
                <a:latin typeface="Calibri" charset="0"/>
                <a:ea typeface="Calibri" charset="0"/>
                <a:cs typeface="Calibri" charset="0"/>
              </a:rPr>
              <a:t>Conclusion and recommendations</a:t>
            </a:r>
            <a:endParaRPr lang="en-US" sz="1600" b="1" dirty="0" smtClean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644309" y="1430903"/>
            <a:ext cx="586664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Brief the </a:t>
            </a:r>
            <a:r>
              <a:rPr lang="en-US" sz="3200" dirty="0" err="1" smtClean="0"/>
              <a:t>comission</a:t>
            </a:r>
            <a:r>
              <a:rPr lang="en-US" sz="3200" dirty="0" smtClean="0"/>
              <a:t> about major outcomes and recommendations of your final thesis.</a:t>
            </a:r>
            <a:endParaRPr lang="sk-SK" sz="3200" dirty="0" smtClean="0"/>
          </a:p>
        </p:txBody>
      </p:sp>
      <p:sp>
        <p:nvSpPr>
          <p:cNvPr id="8" name="TextBox 4"/>
          <p:cNvSpPr txBox="1"/>
          <p:nvPr/>
        </p:nvSpPr>
        <p:spPr>
          <a:xfrm>
            <a:off x="110396" y="1969512"/>
            <a:ext cx="1837593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2400"/>
              </a:spcAft>
            </a:pPr>
            <a:r>
              <a:rPr lang="en-US" sz="2400" dirty="0" smtClean="0"/>
              <a:t>Objective</a:t>
            </a:r>
          </a:p>
          <a:p>
            <a:pPr algn="ctr">
              <a:spcAft>
                <a:spcPts val="2400"/>
              </a:spcAft>
            </a:pPr>
            <a:r>
              <a:rPr lang="en-US" sz="2400" dirty="0" smtClean="0"/>
              <a:t>Theory overview</a:t>
            </a:r>
          </a:p>
          <a:p>
            <a:pPr algn="ctr">
              <a:spcAft>
                <a:spcPts val="2400"/>
              </a:spcAft>
            </a:pPr>
            <a:r>
              <a:rPr lang="en-US" sz="2400" dirty="0" smtClean="0"/>
              <a:t>Research results</a:t>
            </a:r>
          </a:p>
          <a:p>
            <a:pPr algn="ctr">
              <a:spcAft>
                <a:spcPts val="2400"/>
              </a:spcAft>
            </a:pPr>
            <a:r>
              <a:rPr lang="en-US" sz="2400" dirty="0" smtClean="0">
                <a:solidFill>
                  <a:srgbClr val="FF0000"/>
                </a:solidFill>
              </a:rPr>
              <a:t>Synthesis</a:t>
            </a:r>
            <a:r>
              <a:rPr lang="en-US" sz="2400" dirty="0" smtClean="0"/>
              <a:t>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42982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2039815" cy="685800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93000">
                <a:srgbClr val="02A179"/>
              </a:gs>
              <a:gs pos="80000">
                <a:srgbClr val="03D7A4"/>
              </a:gs>
              <a:gs pos="100000">
                <a:srgbClr val="149366"/>
              </a:gs>
            </a:gsLst>
            <a:lin ang="5400000" scaled="1"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121" y="296148"/>
            <a:ext cx="1408144" cy="1427143"/>
          </a:xfrm>
          <a:prstGeom prst="rect">
            <a:avLst/>
          </a:prstGeom>
          <a:effectLst>
            <a:glow rad="254000">
              <a:schemeClr val="bg1">
                <a:alpha val="78000"/>
              </a:schemeClr>
            </a:glow>
            <a:reflection stA="62000" endPos="29000" dir="5400000" sy="-100000" algn="bl" rotWithShape="0"/>
            <a:softEdge rad="0"/>
          </a:effectLst>
        </p:spPr>
      </p:pic>
      <p:pic>
        <p:nvPicPr>
          <p:cNvPr id="14" name="Picture 13" descr="00_FMP_new-green4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121" y="296149"/>
            <a:ext cx="1407726" cy="1427143"/>
          </a:xfrm>
          <a:prstGeom prst="rect">
            <a:avLst/>
          </a:prstGeom>
        </p:spPr>
      </p:pic>
      <p:sp>
        <p:nvSpPr>
          <p:cNvPr id="23" name="TextBox 22"/>
          <p:cNvSpPr txBox="1"/>
          <p:nvPr/>
        </p:nvSpPr>
        <p:spPr>
          <a:xfrm>
            <a:off x="3021678" y="3079430"/>
            <a:ext cx="544015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latin typeface="Calibri" charset="0"/>
                <a:ea typeface="Calibri" charset="0"/>
                <a:cs typeface="Calibri" charset="0"/>
              </a:rPr>
              <a:t>Thank you for your attention </a:t>
            </a:r>
          </a:p>
        </p:txBody>
      </p:sp>
    </p:spTree>
    <p:extLst>
      <p:ext uri="{BB962C8B-B14F-4D97-AF65-F5344CB8AC3E}">
        <p14:creationId xmlns:p14="http://schemas.microsoft.com/office/powerpoint/2010/main" val="1200014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4298</TotalTime>
  <Words>123</Words>
  <Application>Microsoft Macintosh PowerPoint</Application>
  <PresentationFormat>Prezentácia na obrazovke (4:3)</PresentationFormat>
  <Paragraphs>33</Paragraphs>
  <Slides>6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2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6</vt:i4>
      </vt:variant>
    </vt:vector>
  </HeadingPairs>
  <TitlesOfParts>
    <vt:vector size="9" baseType="lpstr">
      <vt:lpstr>Calibri</vt:lpstr>
      <vt:lpstr>Arial</vt:lpstr>
      <vt:lpstr>Office Theme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</vt:vector>
  </TitlesOfParts>
  <LinksUpToDate>false</LinksUpToDate>
  <SharedDoc>false</SharedDoc>
  <HyperlinkBase/>
  <HyperlinksChanged>false</HyperlinksChanged>
  <AppVersion>15.0031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Marián Smorada</dc:creator>
  <cp:lastModifiedBy>Ľudovít Šrenkel</cp:lastModifiedBy>
  <cp:revision>40</cp:revision>
  <dcterms:created xsi:type="dcterms:W3CDTF">2015-03-25T06:36:58Z</dcterms:created>
  <dcterms:modified xsi:type="dcterms:W3CDTF">2017-03-07T16:31:37Z</dcterms:modified>
</cp:coreProperties>
</file>