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Ľudovít Šrenkel" initials="ĽŠ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366"/>
    <a:srgbClr val="009F78"/>
    <a:srgbClr val="03D7A4"/>
    <a:srgbClr val="02A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427"/>
  </p:normalViewPr>
  <p:slideViewPr>
    <p:cSldViewPr snapToGrid="0" snapToObjects="1">
      <p:cViewPr varScale="1">
        <p:scale>
          <a:sx n="102" d="100"/>
          <a:sy n="102" d="100"/>
        </p:scale>
        <p:origin x="12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1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6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6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1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3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8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5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9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7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8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5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3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44309" y="386890"/>
            <a:ext cx="59687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000" b="1" dirty="0" smtClean="0">
                <a:latin typeface="Calibri" charset="0"/>
                <a:ea typeface="Calibri" charset="0"/>
                <a:cs typeface="Calibri" charset="0"/>
              </a:rPr>
              <a:t>Fakulta podnikového manažmentu</a:t>
            </a:r>
          </a:p>
          <a:p>
            <a:pPr algn="ctr"/>
            <a:r>
              <a:rPr lang="sk-SK" sz="1600" b="1" dirty="0" smtClean="0">
                <a:latin typeface="Calibri" charset="0"/>
                <a:ea typeface="Calibri" charset="0"/>
                <a:cs typeface="Calibri" charset="0"/>
              </a:rPr>
              <a:t>Ekonomickej univerzity v Bratislave</a:t>
            </a:r>
            <a:endParaRPr lang="en-US" sz="16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26491" y="2511573"/>
            <a:ext cx="5604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smtClean="0">
                <a:latin typeface="Calibri" charset="0"/>
                <a:ea typeface="Calibri" charset="0"/>
                <a:cs typeface="Calibri" charset="0"/>
              </a:rPr>
              <a:t>Téma záverečnej práce</a:t>
            </a:r>
            <a:endParaRPr lang="en-US" sz="20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75987" y="5983447"/>
            <a:ext cx="1637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latin typeface="Calibri" charset="0"/>
                <a:ea typeface="Calibri" charset="0"/>
                <a:cs typeface="Calibri" charset="0"/>
              </a:rPr>
              <a:t>dátum</a:t>
            </a:r>
            <a:endParaRPr lang="en-US" sz="20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4309" y="5983447"/>
            <a:ext cx="345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smtClean="0">
                <a:latin typeface="Calibri" charset="0"/>
                <a:ea typeface="Calibri" charset="0"/>
                <a:cs typeface="Calibri" charset="0"/>
              </a:rPr>
              <a:t>Meno </a:t>
            </a:r>
            <a:r>
              <a:rPr lang="sk-SK" sz="2000" b="1" dirty="0" smtClean="0">
                <a:latin typeface="Calibri" charset="0"/>
                <a:ea typeface="Calibri" charset="0"/>
                <a:cs typeface="Calibri" charset="0"/>
              </a:rPr>
              <a:t>Priezvisko</a:t>
            </a:r>
            <a:endParaRPr lang="en-US" sz="20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16264" y="4482369"/>
            <a:ext cx="342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latin typeface="Calibri" charset="0"/>
                <a:ea typeface="Calibri" charset="0"/>
                <a:cs typeface="Calibri" charset="0"/>
              </a:rPr>
              <a:t>obhajoba bakalárskej práce</a:t>
            </a:r>
            <a:endParaRPr lang="en-US" b="1" dirty="0" smtClean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44309" y="302150"/>
            <a:ext cx="5604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b="1" dirty="0" smtClean="0">
                <a:latin typeface="Calibri" charset="0"/>
                <a:ea typeface="Calibri" charset="0"/>
                <a:cs typeface="Calibri" charset="0"/>
              </a:rPr>
              <a:t>Cieľ bakalárskej práce</a:t>
            </a:r>
            <a:endParaRPr lang="en-US" sz="16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309" y="1430903"/>
            <a:ext cx="58666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Popíšte cieľ práce</a:t>
            </a:r>
          </a:p>
          <a:p>
            <a:endParaRPr lang="sk-SK" sz="3200" dirty="0"/>
          </a:p>
          <a:p>
            <a:r>
              <a:rPr lang="sk-SK" sz="3200" dirty="0" smtClean="0"/>
              <a:t>v prípade potreby si v jednotlivých sekciách doplňte </a:t>
            </a:r>
            <a:r>
              <a:rPr lang="sk-SK" sz="3200" dirty="0" err="1" smtClean="0"/>
              <a:t>slidy</a:t>
            </a:r>
            <a:endParaRPr lang="sk-SK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1110" y="2015678"/>
            <a:ext cx="18375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400" dirty="0" err="1" smtClean="0">
                <a:solidFill>
                  <a:srgbClr val="FF0000"/>
                </a:solidFill>
              </a:rPr>
              <a:t>cieľ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spcAft>
                <a:spcPts val="2400"/>
              </a:spcAft>
            </a:pPr>
            <a:r>
              <a:rPr lang="sk-SK" sz="2400" dirty="0"/>
              <a:t>p</a:t>
            </a:r>
            <a:r>
              <a:rPr lang="sk-SK" sz="2400" dirty="0" smtClean="0"/>
              <a:t>oznatková báza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en-US" sz="2400" dirty="0" err="1" smtClean="0"/>
              <a:t>výsledky</a:t>
            </a:r>
            <a:r>
              <a:rPr lang="en-US" sz="2400" dirty="0" smtClean="0"/>
              <a:t> </a:t>
            </a:r>
            <a:r>
              <a:rPr lang="en-US" sz="2400" dirty="0" err="1" smtClean="0"/>
              <a:t>práce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en-US" sz="2400" dirty="0" err="1" smtClean="0"/>
              <a:t>závery</a:t>
            </a:r>
            <a:r>
              <a:rPr lang="en-US" sz="2400" dirty="0" smtClean="0"/>
              <a:t> a </a:t>
            </a:r>
            <a:r>
              <a:rPr lang="en-US" sz="2400" dirty="0" err="1" smtClean="0"/>
              <a:t>odporúčania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921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44309" y="302150"/>
            <a:ext cx="5604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b="1" dirty="0" smtClean="0">
                <a:latin typeface="Calibri" charset="0"/>
                <a:ea typeface="Calibri" charset="0"/>
                <a:cs typeface="Calibri" charset="0"/>
              </a:rPr>
              <a:t>Štruktúra bakalárskej práce</a:t>
            </a:r>
            <a:endParaRPr lang="en-US" sz="16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309" y="1430903"/>
            <a:ext cx="58666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Zhrňte najdôležitejšie závery prvej kapitoly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110" y="2015678"/>
            <a:ext cx="18375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400" dirty="0" err="1" smtClean="0"/>
              <a:t>cieľ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sk-SK" sz="2400" dirty="0">
                <a:solidFill>
                  <a:srgbClr val="FF0000"/>
                </a:solidFill>
              </a:rPr>
              <a:t>poznatková </a:t>
            </a:r>
            <a:r>
              <a:rPr lang="sk-SK" sz="2400" dirty="0" smtClean="0">
                <a:solidFill>
                  <a:srgbClr val="FF0000"/>
                </a:solidFill>
              </a:rPr>
              <a:t>báza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spcAft>
                <a:spcPts val="2400"/>
              </a:spcAft>
            </a:pPr>
            <a:r>
              <a:rPr lang="en-US" sz="2400" dirty="0" err="1" smtClean="0"/>
              <a:t>výsledky</a:t>
            </a:r>
            <a:r>
              <a:rPr lang="en-US" sz="2400" dirty="0" smtClean="0"/>
              <a:t> </a:t>
            </a:r>
            <a:r>
              <a:rPr lang="en-US" sz="2400" dirty="0" err="1" smtClean="0"/>
              <a:t>práce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en-US" sz="2400" dirty="0" err="1" smtClean="0"/>
              <a:t>závery</a:t>
            </a:r>
            <a:r>
              <a:rPr lang="en-US" sz="2400" dirty="0" smtClean="0"/>
              <a:t> a </a:t>
            </a:r>
            <a:r>
              <a:rPr lang="en-US" sz="2400" dirty="0" err="1" smtClean="0"/>
              <a:t>odporúčania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90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44309" y="302150"/>
            <a:ext cx="5604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b="1" dirty="0" smtClean="0">
                <a:latin typeface="Calibri" charset="0"/>
                <a:ea typeface="Calibri" charset="0"/>
                <a:cs typeface="Calibri" charset="0"/>
              </a:rPr>
              <a:t>Výsledky práce a diskusia</a:t>
            </a:r>
            <a:endParaRPr lang="en-US" sz="16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309" y="1430903"/>
            <a:ext cx="58666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Oboznámte komisiu s výsledkami bakalárskej práce a obsahom diskusie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110" y="2015678"/>
            <a:ext cx="18375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400" dirty="0" err="1" smtClean="0"/>
              <a:t>cieľ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sk-SK" sz="2400" dirty="0"/>
              <a:t>poznatková </a:t>
            </a:r>
            <a:r>
              <a:rPr lang="sk-SK" sz="2400" dirty="0" smtClean="0"/>
              <a:t>báza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en-US" sz="2400" dirty="0" err="1" smtClean="0">
                <a:solidFill>
                  <a:srgbClr val="FF0000"/>
                </a:solidFill>
              </a:rPr>
              <a:t>výsledky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práce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spcAft>
                <a:spcPts val="2400"/>
              </a:spcAft>
            </a:pPr>
            <a:r>
              <a:rPr lang="en-US" sz="2400" dirty="0" err="1" smtClean="0"/>
              <a:t>závery</a:t>
            </a:r>
            <a:r>
              <a:rPr lang="en-US" sz="2400" dirty="0" smtClean="0"/>
              <a:t> a </a:t>
            </a:r>
            <a:r>
              <a:rPr lang="en-US" sz="2400" dirty="0" err="1" smtClean="0"/>
              <a:t>odporúčania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348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44309" y="302150"/>
            <a:ext cx="5604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b="1" dirty="0" smtClean="0">
                <a:latin typeface="Calibri" charset="0"/>
                <a:ea typeface="Calibri" charset="0"/>
                <a:cs typeface="Calibri" charset="0"/>
              </a:rPr>
              <a:t>Závery a odporúčania</a:t>
            </a:r>
            <a:endParaRPr lang="en-US" sz="16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309" y="1430903"/>
            <a:ext cx="58666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Stručne zhrňte závery práce a uveďte odporúčania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110" y="2015678"/>
            <a:ext cx="18375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400" dirty="0" err="1" smtClean="0"/>
              <a:t>cieľ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sk-SK" sz="2400" dirty="0"/>
              <a:t>poznatková </a:t>
            </a:r>
            <a:r>
              <a:rPr lang="sk-SK" sz="2400" dirty="0" smtClean="0"/>
              <a:t>báza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en-US" sz="2400" dirty="0" err="1" smtClean="0"/>
              <a:t>výsledky</a:t>
            </a:r>
            <a:r>
              <a:rPr lang="en-US" sz="2400" dirty="0" smtClean="0"/>
              <a:t> </a:t>
            </a:r>
            <a:r>
              <a:rPr lang="en-US" sz="2400" dirty="0" err="1" smtClean="0"/>
              <a:t>práce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en-US" sz="2400" dirty="0" err="1" smtClean="0">
                <a:solidFill>
                  <a:srgbClr val="FF0000"/>
                </a:solidFill>
              </a:rPr>
              <a:t>závery</a:t>
            </a:r>
            <a:r>
              <a:rPr lang="en-US" sz="2400" dirty="0" smtClean="0">
                <a:solidFill>
                  <a:srgbClr val="FF0000"/>
                </a:solidFill>
              </a:rPr>
              <a:t> a </a:t>
            </a:r>
            <a:r>
              <a:rPr lang="en-US" sz="2400" dirty="0" err="1" smtClean="0">
                <a:solidFill>
                  <a:srgbClr val="FF0000"/>
                </a:solidFill>
              </a:rPr>
              <a:t>odporúčania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98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021678" y="3079430"/>
            <a:ext cx="5440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latin typeface="Calibri" charset="0"/>
                <a:ea typeface="Calibri" charset="0"/>
                <a:cs typeface="Calibri" charset="0"/>
              </a:rPr>
              <a:t>Ďakujem </a:t>
            </a:r>
            <a:r>
              <a:rPr lang="sk-SK" sz="4000" b="1" smtClean="0">
                <a:latin typeface="Calibri" charset="0"/>
                <a:ea typeface="Calibri" charset="0"/>
                <a:cs typeface="Calibri" charset="0"/>
              </a:rPr>
              <a:t>za pozornosť</a:t>
            </a:r>
            <a:endParaRPr lang="en-US" sz="4000" b="1" dirty="0" smtClean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014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4281</TotalTime>
  <Words>95</Words>
  <Application>Microsoft Macintosh PowerPoint</Application>
  <PresentationFormat>Prezentácia na obrazovke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Manager/>
  <Company/>
  <LinksUpToDate>false</LinksUpToDate>
  <SharedDoc>false</SharedDoc>
  <HyperlinkBase/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Marián Smorada</dc:creator>
  <cp:keywords/>
  <dc:description/>
  <cp:lastModifiedBy>Ľudovít Šrenkel</cp:lastModifiedBy>
  <cp:revision>38</cp:revision>
  <dcterms:created xsi:type="dcterms:W3CDTF">2015-03-25T06:36:58Z</dcterms:created>
  <dcterms:modified xsi:type="dcterms:W3CDTF">2017-03-07T15:23:20Z</dcterms:modified>
  <cp:category/>
</cp:coreProperties>
</file>