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0"/>
    <p:restoredTop sz="95588"/>
  </p:normalViewPr>
  <p:slideViewPr>
    <p:cSldViewPr snapToGrid="0" snapToObjects="1">
      <p:cViewPr varScale="1">
        <p:scale>
          <a:sx n="101" d="100"/>
          <a:sy n="101" d="100"/>
        </p:scale>
        <p:origin x="1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diplomovej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Meno 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diplomovej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doplňte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7929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59925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Oboznámte komisiu s výsledkami diplomovej práce a obsahom diskusie.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7425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698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2719</TotalTime>
  <Words>164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diplomovej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Marian Smorada | prodekan FPM EU v Bratislave</cp:lastModifiedBy>
  <cp:revision>15</cp:revision>
  <dcterms:created xsi:type="dcterms:W3CDTF">2020-04-27T11:55:13Z</dcterms:created>
  <dcterms:modified xsi:type="dcterms:W3CDTF">2020-04-29T10:33:11Z</dcterms:modified>
</cp:coreProperties>
</file>