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4040"/>
    <a:srgbClr val="309A4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16"/>
    <p:restoredTop sz="95588"/>
  </p:normalViewPr>
  <p:slideViewPr>
    <p:cSldViewPr snapToGrid="0" snapToObjects="1">
      <p:cViewPr varScale="1">
        <p:scale>
          <a:sx n="101" d="100"/>
          <a:sy n="101" d="100"/>
        </p:scale>
        <p:origin x="155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D79517-9D90-F246-B499-BA8A7A592E9B}" type="doc">
      <dgm:prSet loTypeId="urn:microsoft.com/office/officeart/2005/8/layout/chevron1" loCatId="" qsTypeId="urn:microsoft.com/office/officeart/2005/8/quickstyle/simple1" qsCatId="simple" csTypeId="urn:microsoft.com/office/officeart/2005/8/colors/accent1_2" csCatId="accent1" phldr="1"/>
      <dgm:spPr/>
    </dgm:pt>
    <dgm:pt modelId="{4BD07275-A34C-4D47-A8BC-F1CD7529D43B}">
      <dgm:prSet phldrT="[Text]"/>
      <dgm:spPr>
        <a:solidFill>
          <a:srgbClr val="309A47"/>
        </a:solidFill>
      </dgm:spPr>
      <dgm:t>
        <a:bodyPr/>
        <a:lstStyle/>
        <a:p>
          <a:r>
            <a:rPr lang="sk-SK" dirty="0" err="1"/>
            <a:t>objective</a:t>
          </a:r>
          <a:endParaRPr lang="sk-SK" dirty="0"/>
        </a:p>
      </dgm:t>
    </dgm:pt>
    <dgm:pt modelId="{0034A47B-21C2-AA43-90F8-AC06AED982DD}" type="parTrans" cxnId="{FEF5BD77-0C68-9843-B3E1-8031CD1EB508}">
      <dgm:prSet/>
      <dgm:spPr/>
      <dgm:t>
        <a:bodyPr/>
        <a:lstStyle/>
        <a:p>
          <a:endParaRPr lang="sk-SK"/>
        </a:p>
      </dgm:t>
    </dgm:pt>
    <dgm:pt modelId="{B1CBF009-784E-9B47-AD26-CDBC67C23B08}" type="sibTrans" cxnId="{FEF5BD77-0C68-9843-B3E1-8031CD1EB508}">
      <dgm:prSet/>
      <dgm:spPr/>
      <dgm:t>
        <a:bodyPr/>
        <a:lstStyle/>
        <a:p>
          <a:endParaRPr lang="sk-SK"/>
        </a:p>
      </dgm:t>
    </dgm:pt>
    <dgm:pt modelId="{3B30CFE4-D42B-0448-8F2E-D0970D0A8A59}">
      <dgm:prSet phldrT="[Text]"/>
      <dgm:spPr>
        <a:solidFill>
          <a:srgbClr val="404040"/>
        </a:solidFill>
      </dgm:spPr>
      <dgm:t>
        <a:bodyPr/>
        <a:lstStyle/>
        <a:p>
          <a:r>
            <a:rPr lang="sk-SK" dirty="0" err="1"/>
            <a:t>theory</a:t>
          </a:r>
          <a:r>
            <a:rPr lang="sk-SK" dirty="0"/>
            <a:t> </a:t>
          </a:r>
          <a:r>
            <a:rPr lang="sk-SK" dirty="0" err="1"/>
            <a:t>overview</a:t>
          </a:r>
          <a:endParaRPr lang="sk-SK" dirty="0"/>
        </a:p>
      </dgm:t>
    </dgm:pt>
    <dgm:pt modelId="{C7724A65-6DB6-5243-9A1F-6CB24E396A00}" type="parTrans" cxnId="{5C2404AB-AC93-814B-B6A3-D0F0AA7AAC5E}">
      <dgm:prSet/>
      <dgm:spPr/>
      <dgm:t>
        <a:bodyPr/>
        <a:lstStyle/>
        <a:p>
          <a:endParaRPr lang="sk-SK"/>
        </a:p>
      </dgm:t>
    </dgm:pt>
    <dgm:pt modelId="{5622039F-907D-FF4E-8526-13D53B889EAF}" type="sibTrans" cxnId="{5C2404AB-AC93-814B-B6A3-D0F0AA7AAC5E}">
      <dgm:prSet/>
      <dgm:spPr/>
      <dgm:t>
        <a:bodyPr/>
        <a:lstStyle/>
        <a:p>
          <a:endParaRPr lang="sk-SK"/>
        </a:p>
      </dgm:t>
    </dgm:pt>
    <dgm:pt modelId="{577CA3ED-3761-8F40-BE87-44A2626694A9}">
      <dgm:prSet phldrT="[Text]"/>
      <dgm:spPr>
        <a:solidFill>
          <a:srgbClr val="404040"/>
        </a:solidFill>
      </dgm:spPr>
      <dgm:t>
        <a:bodyPr/>
        <a:lstStyle/>
        <a:p>
          <a:r>
            <a:rPr lang="sk-SK" dirty="0" err="1"/>
            <a:t>research</a:t>
          </a:r>
          <a:r>
            <a:rPr lang="sk-SK" dirty="0"/>
            <a:t> </a:t>
          </a:r>
          <a:r>
            <a:rPr lang="sk-SK" dirty="0" err="1"/>
            <a:t>results</a:t>
          </a:r>
          <a:endParaRPr lang="sk-SK" dirty="0"/>
        </a:p>
      </dgm:t>
    </dgm:pt>
    <dgm:pt modelId="{881607DE-E635-264B-8BB7-2E318F0BB760}" type="parTrans" cxnId="{651E6DEC-C556-E449-B2F4-F1B619E6C0DF}">
      <dgm:prSet/>
      <dgm:spPr/>
      <dgm:t>
        <a:bodyPr/>
        <a:lstStyle/>
        <a:p>
          <a:endParaRPr lang="sk-SK"/>
        </a:p>
      </dgm:t>
    </dgm:pt>
    <dgm:pt modelId="{C25FDF65-881E-6F42-B6AE-B358D3DEED19}" type="sibTrans" cxnId="{651E6DEC-C556-E449-B2F4-F1B619E6C0DF}">
      <dgm:prSet/>
      <dgm:spPr/>
      <dgm:t>
        <a:bodyPr/>
        <a:lstStyle/>
        <a:p>
          <a:endParaRPr lang="sk-SK"/>
        </a:p>
      </dgm:t>
    </dgm:pt>
    <dgm:pt modelId="{9CD5701F-ACE3-434F-BD8F-51A42D022CAE}">
      <dgm:prSet/>
      <dgm:spPr>
        <a:solidFill>
          <a:srgbClr val="404040"/>
        </a:solidFill>
      </dgm:spPr>
      <dgm:t>
        <a:bodyPr/>
        <a:lstStyle/>
        <a:p>
          <a:r>
            <a:rPr lang="sk-SK" dirty="0" err="1"/>
            <a:t>synthesis</a:t>
          </a:r>
          <a:endParaRPr lang="sk-SK" dirty="0"/>
        </a:p>
      </dgm:t>
    </dgm:pt>
    <dgm:pt modelId="{133B0F04-AB97-D84A-BE3E-59CBDE40C999}" type="parTrans" cxnId="{1F73CAA9-FE92-7645-BE40-168BCD3546A4}">
      <dgm:prSet/>
      <dgm:spPr/>
      <dgm:t>
        <a:bodyPr/>
        <a:lstStyle/>
        <a:p>
          <a:endParaRPr lang="sk-SK"/>
        </a:p>
      </dgm:t>
    </dgm:pt>
    <dgm:pt modelId="{66772A48-E789-164D-9440-009AA445B4B9}" type="sibTrans" cxnId="{1F73CAA9-FE92-7645-BE40-168BCD3546A4}">
      <dgm:prSet/>
      <dgm:spPr/>
      <dgm:t>
        <a:bodyPr/>
        <a:lstStyle/>
        <a:p>
          <a:endParaRPr lang="sk-SK"/>
        </a:p>
      </dgm:t>
    </dgm:pt>
    <dgm:pt modelId="{5A7F605C-CE09-D741-8F16-9336D84A6002}" type="pres">
      <dgm:prSet presAssocID="{FFD79517-9D90-F246-B499-BA8A7A592E9B}" presName="Name0" presStyleCnt="0">
        <dgm:presLayoutVars>
          <dgm:dir/>
          <dgm:animLvl val="lvl"/>
          <dgm:resizeHandles val="exact"/>
        </dgm:presLayoutVars>
      </dgm:prSet>
      <dgm:spPr/>
    </dgm:pt>
    <dgm:pt modelId="{E8B177D6-8A4C-2E4A-81EA-DC8875B4A7D8}" type="pres">
      <dgm:prSet presAssocID="{4BD07275-A34C-4D47-A8BC-F1CD7529D43B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09983C3F-40A3-DE4F-80F1-D05A53AFB69A}" type="pres">
      <dgm:prSet presAssocID="{B1CBF009-784E-9B47-AD26-CDBC67C23B08}" presName="parTxOnlySpace" presStyleCnt="0"/>
      <dgm:spPr/>
    </dgm:pt>
    <dgm:pt modelId="{98916804-73AC-A744-AD98-482CEDE8E95B}" type="pres">
      <dgm:prSet presAssocID="{3B30CFE4-D42B-0448-8F2E-D0970D0A8A59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C2C5648-5C54-7049-A921-CDBB77367DC5}" type="pres">
      <dgm:prSet presAssocID="{5622039F-907D-FF4E-8526-13D53B889EAF}" presName="parTxOnlySpace" presStyleCnt="0"/>
      <dgm:spPr/>
    </dgm:pt>
    <dgm:pt modelId="{1A9247F9-69CD-9F42-90A8-4B3CA86261AB}" type="pres">
      <dgm:prSet presAssocID="{577CA3ED-3761-8F40-BE87-44A2626694A9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5E1A1F5F-CAE0-6A4A-95ED-CC94705FFBE5}" type="pres">
      <dgm:prSet presAssocID="{C25FDF65-881E-6F42-B6AE-B358D3DEED19}" presName="parTxOnlySpace" presStyleCnt="0"/>
      <dgm:spPr/>
    </dgm:pt>
    <dgm:pt modelId="{BD93AB98-C4CE-7346-807C-57E564E3FB17}" type="pres">
      <dgm:prSet presAssocID="{9CD5701F-ACE3-434F-BD8F-51A42D022CAE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4C14144C-D3B7-2C4D-BAF2-99AB080BDDFF}" type="presOf" srcId="{577CA3ED-3761-8F40-BE87-44A2626694A9}" destId="{1A9247F9-69CD-9F42-90A8-4B3CA86261AB}" srcOrd="0" destOrd="0" presId="urn:microsoft.com/office/officeart/2005/8/layout/chevron1"/>
    <dgm:cxn modelId="{7B702E4E-505D-414F-8CAC-AA1259A2AED4}" type="presOf" srcId="{9CD5701F-ACE3-434F-BD8F-51A42D022CAE}" destId="{BD93AB98-C4CE-7346-807C-57E564E3FB17}" srcOrd="0" destOrd="0" presId="urn:microsoft.com/office/officeart/2005/8/layout/chevron1"/>
    <dgm:cxn modelId="{FEF5BD77-0C68-9843-B3E1-8031CD1EB508}" srcId="{FFD79517-9D90-F246-B499-BA8A7A592E9B}" destId="{4BD07275-A34C-4D47-A8BC-F1CD7529D43B}" srcOrd="0" destOrd="0" parTransId="{0034A47B-21C2-AA43-90F8-AC06AED982DD}" sibTransId="{B1CBF009-784E-9B47-AD26-CDBC67C23B08}"/>
    <dgm:cxn modelId="{621E917C-747A-B44D-B6CE-E4472835E55A}" type="presOf" srcId="{4BD07275-A34C-4D47-A8BC-F1CD7529D43B}" destId="{E8B177D6-8A4C-2E4A-81EA-DC8875B4A7D8}" srcOrd="0" destOrd="0" presId="urn:microsoft.com/office/officeart/2005/8/layout/chevron1"/>
    <dgm:cxn modelId="{1F73CAA9-FE92-7645-BE40-168BCD3546A4}" srcId="{FFD79517-9D90-F246-B499-BA8A7A592E9B}" destId="{9CD5701F-ACE3-434F-BD8F-51A42D022CAE}" srcOrd="3" destOrd="0" parTransId="{133B0F04-AB97-D84A-BE3E-59CBDE40C999}" sibTransId="{66772A48-E789-164D-9440-009AA445B4B9}"/>
    <dgm:cxn modelId="{5C2404AB-AC93-814B-B6A3-D0F0AA7AAC5E}" srcId="{FFD79517-9D90-F246-B499-BA8A7A592E9B}" destId="{3B30CFE4-D42B-0448-8F2E-D0970D0A8A59}" srcOrd="1" destOrd="0" parTransId="{C7724A65-6DB6-5243-9A1F-6CB24E396A00}" sibTransId="{5622039F-907D-FF4E-8526-13D53B889EAF}"/>
    <dgm:cxn modelId="{3B2695B5-4528-A944-807E-BAF8B2991C20}" type="presOf" srcId="{3B30CFE4-D42B-0448-8F2E-D0970D0A8A59}" destId="{98916804-73AC-A744-AD98-482CEDE8E95B}" srcOrd="0" destOrd="0" presId="urn:microsoft.com/office/officeart/2005/8/layout/chevron1"/>
    <dgm:cxn modelId="{930F0BCA-1CCD-9F45-A70C-795B2E9CDEF6}" type="presOf" srcId="{FFD79517-9D90-F246-B499-BA8A7A592E9B}" destId="{5A7F605C-CE09-D741-8F16-9336D84A6002}" srcOrd="0" destOrd="0" presId="urn:microsoft.com/office/officeart/2005/8/layout/chevron1"/>
    <dgm:cxn modelId="{651E6DEC-C556-E449-B2F4-F1B619E6C0DF}" srcId="{FFD79517-9D90-F246-B499-BA8A7A592E9B}" destId="{577CA3ED-3761-8F40-BE87-44A2626694A9}" srcOrd="2" destOrd="0" parTransId="{881607DE-E635-264B-8BB7-2E318F0BB760}" sibTransId="{C25FDF65-881E-6F42-B6AE-B358D3DEED19}"/>
    <dgm:cxn modelId="{410F25A3-1FEF-DC4B-BC4E-96EE440B1AF4}" type="presParOf" srcId="{5A7F605C-CE09-D741-8F16-9336D84A6002}" destId="{E8B177D6-8A4C-2E4A-81EA-DC8875B4A7D8}" srcOrd="0" destOrd="0" presId="urn:microsoft.com/office/officeart/2005/8/layout/chevron1"/>
    <dgm:cxn modelId="{5E3E872E-6879-4646-BB6D-7AABEBB3FCA4}" type="presParOf" srcId="{5A7F605C-CE09-D741-8F16-9336D84A6002}" destId="{09983C3F-40A3-DE4F-80F1-D05A53AFB69A}" srcOrd="1" destOrd="0" presId="urn:microsoft.com/office/officeart/2005/8/layout/chevron1"/>
    <dgm:cxn modelId="{2BF54AB0-53C9-5D46-9162-0F4CD0BB9795}" type="presParOf" srcId="{5A7F605C-CE09-D741-8F16-9336D84A6002}" destId="{98916804-73AC-A744-AD98-482CEDE8E95B}" srcOrd="2" destOrd="0" presId="urn:microsoft.com/office/officeart/2005/8/layout/chevron1"/>
    <dgm:cxn modelId="{A153A9E1-B944-1C4A-8B52-1A582AB59F78}" type="presParOf" srcId="{5A7F605C-CE09-D741-8F16-9336D84A6002}" destId="{9C2C5648-5C54-7049-A921-CDBB77367DC5}" srcOrd="3" destOrd="0" presId="urn:microsoft.com/office/officeart/2005/8/layout/chevron1"/>
    <dgm:cxn modelId="{5B86D976-AC6E-F643-960F-0FFCB4D1DE2A}" type="presParOf" srcId="{5A7F605C-CE09-D741-8F16-9336D84A6002}" destId="{1A9247F9-69CD-9F42-90A8-4B3CA86261AB}" srcOrd="4" destOrd="0" presId="urn:microsoft.com/office/officeart/2005/8/layout/chevron1"/>
    <dgm:cxn modelId="{404EDD42-66ED-B44D-A4D5-E1DEC47F43AF}" type="presParOf" srcId="{5A7F605C-CE09-D741-8F16-9336D84A6002}" destId="{5E1A1F5F-CAE0-6A4A-95ED-CC94705FFBE5}" srcOrd="5" destOrd="0" presId="urn:microsoft.com/office/officeart/2005/8/layout/chevron1"/>
    <dgm:cxn modelId="{1096C782-630A-C244-9644-00717DF8781E}" type="presParOf" srcId="{5A7F605C-CE09-D741-8F16-9336D84A6002}" destId="{BD93AB98-C4CE-7346-807C-57E564E3FB17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D79517-9D90-F246-B499-BA8A7A592E9B}" type="doc">
      <dgm:prSet loTypeId="urn:microsoft.com/office/officeart/2005/8/layout/chevron1" loCatId="" qsTypeId="urn:microsoft.com/office/officeart/2005/8/quickstyle/simple1" qsCatId="simple" csTypeId="urn:microsoft.com/office/officeart/2005/8/colors/accent1_2" csCatId="accent1" phldr="1"/>
      <dgm:spPr/>
    </dgm:pt>
    <dgm:pt modelId="{4BD07275-A34C-4D47-A8BC-F1CD7529D43B}">
      <dgm:prSet phldrT="[Text]"/>
      <dgm:spPr>
        <a:solidFill>
          <a:srgbClr val="404040"/>
        </a:solidFill>
      </dgm:spPr>
      <dgm:t>
        <a:bodyPr/>
        <a:lstStyle/>
        <a:p>
          <a:r>
            <a:rPr lang="sk-SK" dirty="0" err="1"/>
            <a:t>objective</a:t>
          </a:r>
          <a:endParaRPr lang="sk-SK" dirty="0"/>
        </a:p>
      </dgm:t>
    </dgm:pt>
    <dgm:pt modelId="{0034A47B-21C2-AA43-90F8-AC06AED982DD}" type="parTrans" cxnId="{FEF5BD77-0C68-9843-B3E1-8031CD1EB508}">
      <dgm:prSet/>
      <dgm:spPr/>
      <dgm:t>
        <a:bodyPr/>
        <a:lstStyle/>
        <a:p>
          <a:endParaRPr lang="sk-SK"/>
        </a:p>
      </dgm:t>
    </dgm:pt>
    <dgm:pt modelId="{B1CBF009-784E-9B47-AD26-CDBC67C23B08}" type="sibTrans" cxnId="{FEF5BD77-0C68-9843-B3E1-8031CD1EB508}">
      <dgm:prSet/>
      <dgm:spPr/>
      <dgm:t>
        <a:bodyPr/>
        <a:lstStyle/>
        <a:p>
          <a:endParaRPr lang="sk-SK"/>
        </a:p>
      </dgm:t>
    </dgm:pt>
    <dgm:pt modelId="{3B30CFE4-D42B-0448-8F2E-D0970D0A8A59}">
      <dgm:prSet phldrT="[Text]"/>
      <dgm:spPr>
        <a:solidFill>
          <a:srgbClr val="309A47"/>
        </a:solidFill>
      </dgm:spPr>
      <dgm:t>
        <a:bodyPr/>
        <a:lstStyle/>
        <a:p>
          <a:r>
            <a:rPr lang="sk-SK" dirty="0" err="1"/>
            <a:t>theory</a:t>
          </a:r>
          <a:r>
            <a:rPr lang="sk-SK" dirty="0"/>
            <a:t> </a:t>
          </a:r>
          <a:r>
            <a:rPr lang="sk-SK" dirty="0" err="1"/>
            <a:t>overview</a:t>
          </a:r>
          <a:endParaRPr lang="sk-SK" dirty="0"/>
        </a:p>
      </dgm:t>
    </dgm:pt>
    <dgm:pt modelId="{C7724A65-6DB6-5243-9A1F-6CB24E396A00}" type="parTrans" cxnId="{5C2404AB-AC93-814B-B6A3-D0F0AA7AAC5E}">
      <dgm:prSet/>
      <dgm:spPr/>
      <dgm:t>
        <a:bodyPr/>
        <a:lstStyle/>
        <a:p>
          <a:endParaRPr lang="sk-SK"/>
        </a:p>
      </dgm:t>
    </dgm:pt>
    <dgm:pt modelId="{5622039F-907D-FF4E-8526-13D53B889EAF}" type="sibTrans" cxnId="{5C2404AB-AC93-814B-B6A3-D0F0AA7AAC5E}">
      <dgm:prSet/>
      <dgm:spPr/>
      <dgm:t>
        <a:bodyPr/>
        <a:lstStyle/>
        <a:p>
          <a:endParaRPr lang="sk-SK"/>
        </a:p>
      </dgm:t>
    </dgm:pt>
    <dgm:pt modelId="{577CA3ED-3761-8F40-BE87-44A2626694A9}">
      <dgm:prSet phldrT="[Text]"/>
      <dgm:spPr>
        <a:solidFill>
          <a:srgbClr val="404040"/>
        </a:solidFill>
      </dgm:spPr>
      <dgm:t>
        <a:bodyPr/>
        <a:lstStyle/>
        <a:p>
          <a:r>
            <a:rPr lang="sk-SK" dirty="0" err="1"/>
            <a:t>research</a:t>
          </a:r>
          <a:r>
            <a:rPr lang="sk-SK" dirty="0"/>
            <a:t> </a:t>
          </a:r>
          <a:r>
            <a:rPr lang="sk-SK" dirty="0" err="1"/>
            <a:t>results</a:t>
          </a:r>
          <a:endParaRPr lang="sk-SK" dirty="0"/>
        </a:p>
      </dgm:t>
    </dgm:pt>
    <dgm:pt modelId="{881607DE-E635-264B-8BB7-2E318F0BB760}" type="parTrans" cxnId="{651E6DEC-C556-E449-B2F4-F1B619E6C0DF}">
      <dgm:prSet/>
      <dgm:spPr/>
      <dgm:t>
        <a:bodyPr/>
        <a:lstStyle/>
        <a:p>
          <a:endParaRPr lang="sk-SK"/>
        </a:p>
      </dgm:t>
    </dgm:pt>
    <dgm:pt modelId="{C25FDF65-881E-6F42-B6AE-B358D3DEED19}" type="sibTrans" cxnId="{651E6DEC-C556-E449-B2F4-F1B619E6C0DF}">
      <dgm:prSet/>
      <dgm:spPr/>
      <dgm:t>
        <a:bodyPr/>
        <a:lstStyle/>
        <a:p>
          <a:endParaRPr lang="sk-SK"/>
        </a:p>
      </dgm:t>
    </dgm:pt>
    <dgm:pt modelId="{9CD5701F-ACE3-434F-BD8F-51A42D022CAE}">
      <dgm:prSet/>
      <dgm:spPr>
        <a:solidFill>
          <a:srgbClr val="404040"/>
        </a:solidFill>
      </dgm:spPr>
      <dgm:t>
        <a:bodyPr/>
        <a:lstStyle/>
        <a:p>
          <a:r>
            <a:rPr lang="sk-SK" dirty="0" err="1"/>
            <a:t>synthesis</a:t>
          </a:r>
          <a:endParaRPr lang="sk-SK" dirty="0"/>
        </a:p>
      </dgm:t>
    </dgm:pt>
    <dgm:pt modelId="{133B0F04-AB97-D84A-BE3E-59CBDE40C999}" type="parTrans" cxnId="{1F73CAA9-FE92-7645-BE40-168BCD3546A4}">
      <dgm:prSet/>
      <dgm:spPr/>
      <dgm:t>
        <a:bodyPr/>
        <a:lstStyle/>
        <a:p>
          <a:endParaRPr lang="sk-SK"/>
        </a:p>
      </dgm:t>
    </dgm:pt>
    <dgm:pt modelId="{66772A48-E789-164D-9440-009AA445B4B9}" type="sibTrans" cxnId="{1F73CAA9-FE92-7645-BE40-168BCD3546A4}">
      <dgm:prSet/>
      <dgm:spPr/>
      <dgm:t>
        <a:bodyPr/>
        <a:lstStyle/>
        <a:p>
          <a:endParaRPr lang="sk-SK"/>
        </a:p>
      </dgm:t>
    </dgm:pt>
    <dgm:pt modelId="{5A7F605C-CE09-D741-8F16-9336D84A6002}" type="pres">
      <dgm:prSet presAssocID="{FFD79517-9D90-F246-B499-BA8A7A592E9B}" presName="Name0" presStyleCnt="0">
        <dgm:presLayoutVars>
          <dgm:dir/>
          <dgm:animLvl val="lvl"/>
          <dgm:resizeHandles val="exact"/>
        </dgm:presLayoutVars>
      </dgm:prSet>
      <dgm:spPr/>
    </dgm:pt>
    <dgm:pt modelId="{E8B177D6-8A4C-2E4A-81EA-DC8875B4A7D8}" type="pres">
      <dgm:prSet presAssocID="{4BD07275-A34C-4D47-A8BC-F1CD7529D43B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09983C3F-40A3-DE4F-80F1-D05A53AFB69A}" type="pres">
      <dgm:prSet presAssocID="{B1CBF009-784E-9B47-AD26-CDBC67C23B08}" presName="parTxOnlySpace" presStyleCnt="0"/>
      <dgm:spPr/>
    </dgm:pt>
    <dgm:pt modelId="{98916804-73AC-A744-AD98-482CEDE8E95B}" type="pres">
      <dgm:prSet presAssocID="{3B30CFE4-D42B-0448-8F2E-D0970D0A8A59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C2C5648-5C54-7049-A921-CDBB77367DC5}" type="pres">
      <dgm:prSet presAssocID="{5622039F-907D-FF4E-8526-13D53B889EAF}" presName="parTxOnlySpace" presStyleCnt="0"/>
      <dgm:spPr/>
    </dgm:pt>
    <dgm:pt modelId="{1A9247F9-69CD-9F42-90A8-4B3CA86261AB}" type="pres">
      <dgm:prSet presAssocID="{577CA3ED-3761-8F40-BE87-44A2626694A9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5E1A1F5F-CAE0-6A4A-95ED-CC94705FFBE5}" type="pres">
      <dgm:prSet presAssocID="{C25FDF65-881E-6F42-B6AE-B358D3DEED19}" presName="parTxOnlySpace" presStyleCnt="0"/>
      <dgm:spPr/>
    </dgm:pt>
    <dgm:pt modelId="{BD93AB98-C4CE-7346-807C-57E564E3FB17}" type="pres">
      <dgm:prSet presAssocID="{9CD5701F-ACE3-434F-BD8F-51A42D022CAE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4C14144C-D3B7-2C4D-BAF2-99AB080BDDFF}" type="presOf" srcId="{577CA3ED-3761-8F40-BE87-44A2626694A9}" destId="{1A9247F9-69CD-9F42-90A8-4B3CA86261AB}" srcOrd="0" destOrd="0" presId="urn:microsoft.com/office/officeart/2005/8/layout/chevron1"/>
    <dgm:cxn modelId="{7B702E4E-505D-414F-8CAC-AA1259A2AED4}" type="presOf" srcId="{9CD5701F-ACE3-434F-BD8F-51A42D022CAE}" destId="{BD93AB98-C4CE-7346-807C-57E564E3FB17}" srcOrd="0" destOrd="0" presId="urn:microsoft.com/office/officeart/2005/8/layout/chevron1"/>
    <dgm:cxn modelId="{FEF5BD77-0C68-9843-B3E1-8031CD1EB508}" srcId="{FFD79517-9D90-F246-B499-BA8A7A592E9B}" destId="{4BD07275-A34C-4D47-A8BC-F1CD7529D43B}" srcOrd="0" destOrd="0" parTransId="{0034A47B-21C2-AA43-90F8-AC06AED982DD}" sibTransId="{B1CBF009-784E-9B47-AD26-CDBC67C23B08}"/>
    <dgm:cxn modelId="{621E917C-747A-B44D-B6CE-E4472835E55A}" type="presOf" srcId="{4BD07275-A34C-4D47-A8BC-F1CD7529D43B}" destId="{E8B177D6-8A4C-2E4A-81EA-DC8875B4A7D8}" srcOrd="0" destOrd="0" presId="urn:microsoft.com/office/officeart/2005/8/layout/chevron1"/>
    <dgm:cxn modelId="{1F73CAA9-FE92-7645-BE40-168BCD3546A4}" srcId="{FFD79517-9D90-F246-B499-BA8A7A592E9B}" destId="{9CD5701F-ACE3-434F-BD8F-51A42D022CAE}" srcOrd="3" destOrd="0" parTransId="{133B0F04-AB97-D84A-BE3E-59CBDE40C999}" sibTransId="{66772A48-E789-164D-9440-009AA445B4B9}"/>
    <dgm:cxn modelId="{5C2404AB-AC93-814B-B6A3-D0F0AA7AAC5E}" srcId="{FFD79517-9D90-F246-B499-BA8A7A592E9B}" destId="{3B30CFE4-D42B-0448-8F2E-D0970D0A8A59}" srcOrd="1" destOrd="0" parTransId="{C7724A65-6DB6-5243-9A1F-6CB24E396A00}" sibTransId="{5622039F-907D-FF4E-8526-13D53B889EAF}"/>
    <dgm:cxn modelId="{3B2695B5-4528-A944-807E-BAF8B2991C20}" type="presOf" srcId="{3B30CFE4-D42B-0448-8F2E-D0970D0A8A59}" destId="{98916804-73AC-A744-AD98-482CEDE8E95B}" srcOrd="0" destOrd="0" presId="urn:microsoft.com/office/officeart/2005/8/layout/chevron1"/>
    <dgm:cxn modelId="{930F0BCA-1CCD-9F45-A70C-795B2E9CDEF6}" type="presOf" srcId="{FFD79517-9D90-F246-B499-BA8A7A592E9B}" destId="{5A7F605C-CE09-D741-8F16-9336D84A6002}" srcOrd="0" destOrd="0" presId="urn:microsoft.com/office/officeart/2005/8/layout/chevron1"/>
    <dgm:cxn modelId="{651E6DEC-C556-E449-B2F4-F1B619E6C0DF}" srcId="{FFD79517-9D90-F246-B499-BA8A7A592E9B}" destId="{577CA3ED-3761-8F40-BE87-44A2626694A9}" srcOrd="2" destOrd="0" parTransId="{881607DE-E635-264B-8BB7-2E318F0BB760}" sibTransId="{C25FDF65-881E-6F42-B6AE-B358D3DEED19}"/>
    <dgm:cxn modelId="{410F25A3-1FEF-DC4B-BC4E-96EE440B1AF4}" type="presParOf" srcId="{5A7F605C-CE09-D741-8F16-9336D84A6002}" destId="{E8B177D6-8A4C-2E4A-81EA-DC8875B4A7D8}" srcOrd="0" destOrd="0" presId="urn:microsoft.com/office/officeart/2005/8/layout/chevron1"/>
    <dgm:cxn modelId="{5E3E872E-6879-4646-BB6D-7AABEBB3FCA4}" type="presParOf" srcId="{5A7F605C-CE09-D741-8F16-9336D84A6002}" destId="{09983C3F-40A3-DE4F-80F1-D05A53AFB69A}" srcOrd="1" destOrd="0" presId="urn:microsoft.com/office/officeart/2005/8/layout/chevron1"/>
    <dgm:cxn modelId="{2BF54AB0-53C9-5D46-9162-0F4CD0BB9795}" type="presParOf" srcId="{5A7F605C-CE09-D741-8F16-9336D84A6002}" destId="{98916804-73AC-A744-AD98-482CEDE8E95B}" srcOrd="2" destOrd="0" presId="urn:microsoft.com/office/officeart/2005/8/layout/chevron1"/>
    <dgm:cxn modelId="{A153A9E1-B944-1C4A-8B52-1A582AB59F78}" type="presParOf" srcId="{5A7F605C-CE09-D741-8F16-9336D84A6002}" destId="{9C2C5648-5C54-7049-A921-CDBB77367DC5}" srcOrd="3" destOrd="0" presId="urn:microsoft.com/office/officeart/2005/8/layout/chevron1"/>
    <dgm:cxn modelId="{5B86D976-AC6E-F643-960F-0FFCB4D1DE2A}" type="presParOf" srcId="{5A7F605C-CE09-D741-8F16-9336D84A6002}" destId="{1A9247F9-69CD-9F42-90A8-4B3CA86261AB}" srcOrd="4" destOrd="0" presId="urn:microsoft.com/office/officeart/2005/8/layout/chevron1"/>
    <dgm:cxn modelId="{404EDD42-66ED-B44D-A4D5-E1DEC47F43AF}" type="presParOf" srcId="{5A7F605C-CE09-D741-8F16-9336D84A6002}" destId="{5E1A1F5F-CAE0-6A4A-95ED-CC94705FFBE5}" srcOrd="5" destOrd="0" presId="urn:microsoft.com/office/officeart/2005/8/layout/chevron1"/>
    <dgm:cxn modelId="{1096C782-630A-C244-9644-00717DF8781E}" type="presParOf" srcId="{5A7F605C-CE09-D741-8F16-9336D84A6002}" destId="{BD93AB98-C4CE-7346-807C-57E564E3FB17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FD79517-9D90-F246-B499-BA8A7A592E9B}" type="doc">
      <dgm:prSet loTypeId="urn:microsoft.com/office/officeart/2005/8/layout/chevron1" loCatId="" qsTypeId="urn:microsoft.com/office/officeart/2005/8/quickstyle/simple1" qsCatId="simple" csTypeId="urn:microsoft.com/office/officeart/2005/8/colors/accent1_2" csCatId="accent1" phldr="1"/>
      <dgm:spPr/>
    </dgm:pt>
    <dgm:pt modelId="{4BD07275-A34C-4D47-A8BC-F1CD7529D43B}">
      <dgm:prSet phldrT="[Text]"/>
      <dgm:spPr>
        <a:solidFill>
          <a:srgbClr val="404040"/>
        </a:solidFill>
      </dgm:spPr>
      <dgm:t>
        <a:bodyPr/>
        <a:lstStyle/>
        <a:p>
          <a:r>
            <a:rPr lang="sk-SK" dirty="0" err="1"/>
            <a:t>objective</a:t>
          </a:r>
          <a:endParaRPr lang="sk-SK" dirty="0"/>
        </a:p>
      </dgm:t>
    </dgm:pt>
    <dgm:pt modelId="{0034A47B-21C2-AA43-90F8-AC06AED982DD}" type="parTrans" cxnId="{FEF5BD77-0C68-9843-B3E1-8031CD1EB508}">
      <dgm:prSet/>
      <dgm:spPr/>
      <dgm:t>
        <a:bodyPr/>
        <a:lstStyle/>
        <a:p>
          <a:endParaRPr lang="sk-SK"/>
        </a:p>
      </dgm:t>
    </dgm:pt>
    <dgm:pt modelId="{B1CBF009-784E-9B47-AD26-CDBC67C23B08}" type="sibTrans" cxnId="{FEF5BD77-0C68-9843-B3E1-8031CD1EB508}">
      <dgm:prSet/>
      <dgm:spPr/>
      <dgm:t>
        <a:bodyPr/>
        <a:lstStyle/>
        <a:p>
          <a:endParaRPr lang="sk-SK"/>
        </a:p>
      </dgm:t>
    </dgm:pt>
    <dgm:pt modelId="{3B30CFE4-D42B-0448-8F2E-D0970D0A8A59}">
      <dgm:prSet phldrT="[Text]"/>
      <dgm:spPr>
        <a:solidFill>
          <a:srgbClr val="309A47"/>
        </a:solidFill>
      </dgm:spPr>
      <dgm:t>
        <a:bodyPr/>
        <a:lstStyle/>
        <a:p>
          <a:r>
            <a:rPr lang="sk-SK" dirty="0" err="1"/>
            <a:t>theory</a:t>
          </a:r>
          <a:r>
            <a:rPr lang="sk-SK" dirty="0"/>
            <a:t> </a:t>
          </a:r>
          <a:r>
            <a:rPr lang="sk-SK" dirty="0" err="1"/>
            <a:t>overview</a:t>
          </a:r>
          <a:endParaRPr lang="sk-SK" dirty="0"/>
        </a:p>
      </dgm:t>
    </dgm:pt>
    <dgm:pt modelId="{C7724A65-6DB6-5243-9A1F-6CB24E396A00}" type="parTrans" cxnId="{5C2404AB-AC93-814B-B6A3-D0F0AA7AAC5E}">
      <dgm:prSet/>
      <dgm:spPr/>
      <dgm:t>
        <a:bodyPr/>
        <a:lstStyle/>
        <a:p>
          <a:endParaRPr lang="sk-SK"/>
        </a:p>
      </dgm:t>
    </dgm:pt>
    <dgm:pt modelId="{5622039F-907D-FF4E-8526-13D53B889EAF}" type="sibTrans" cxnId="{5C2404AB-AC93-814B-B6A3-D0F0AA7AAC5E}">
      <dgm:prSet/>
      <dgm:spPr/>
      <dgm:t>
        <a:bodyPr/>
        <a:lstStyle/>
        <a:p>
          <a:endParaRPr lang="sk-SK"/>
        </a:p>
      </dgm:t>
    </dgm:pt>
    <dgm:pt modelId="{577CA3ED-3761-8F40-BE87-44A2626694A9}">
      <dgm:prSet phldrT="[Text]"/>
      <dgm:spPr>
        <a:solidFill>
          <a:srgbClr val="404040"/>
        </a:solidFill>
      </dgm:spPr>
      <dgm:t>
        <a:bodyPr/>
        <a:lstStyle/>
        <a:p>
          <a:r>
            <a:rPr lang="sk-SK" dirty="0" err="1"/>
            <a:t>research</a:t>
          </a:r>
          <a:r>
            <a:rPr lang="sk-SK" dirty="0"/>
            <a:t> </a:t>
          </a:r>
          <a:r>
            <a:rPr lang="sk-SK" dirty="0" err="1"/>
            <a:t>results</a:t>
          </a:r>
          <a:endParaRPr lang="sk-SK" dirty="0"/>
        </a:p>
      </dgm:t>
    </dgm:pt>
    <dgm:pt modelId="{881607DE-E635-264B-8BB7-2E318F0BB760}" type="parTrans" cxnId="{651E6DEC-C556-E449-B2F4-F1B619E6C0DF}">
      <dgm:prSet/>
      <dgm:spPr/>
      <dgm:t>
        <a:bodyPr/>
        <a:lstStyle/>
        <a:p>
          <a:endParaRPr lang="sk-SK"/>
        </a:p>
      </dgm:t>
    </dgm:pt>
    <dgm:pt modelId="{C25FDF65-881E-6F42-B6AE-B358D3DEED19}" type="sibTrans" cxnId="{651E6DEC-C556-E449-B2F4-F1B619E6C0DF}">
      <dgm:prSet/>
      <dgm:spPr/>
      <dgm:t>
        <a:bodyPr/>
        <a:lstStyle/>
        <a:p>
          <a:endParaRPr lang="sk-SK"/>
        </a:p>
      </dgm:t>
    </dgm:pt>
    <dgm:pt modelId="{9CD5701F-ACE3-434F-BD8F-51A42D022CAE}">
      <dgm:prSet/>
      <dgm:spPr>
        <a:solidFill>
          <a:srgbClr val="404040"/>
        </a:solidFill>
      </dgm:spPr>
      <dgm:t>
        <a:bodyPr/>
        <a:lstStyle/>
        <a:p>
          <a:r>
            <a:rPr lang="sk-SK" dirty="0" err="1"/>
            <a:t>synthesis</a:t>
          </a:r>
          <a:endParaRPr lang="sk-SK" dirty="0"/>
        </a:p>
      </dgm:t>
    </dgm:pt>
    <dgm:pt modelId="{133B0F04-AB97-D84A-BE3E-59CBDE40C999}" type="parTrans" cxnId="{1F73CAA9-FE92-7645-BE40-168BCD3546A4}">
      <dgm:prSet/>
      <dgm:spPr/>
      <dgm:t>
        <a:bodyPr/>
        <a:lstStyle/>
        <a:p>
          <a:endParaRPr lang="sk-SK"/>
        </a:p>
      </dgm:t>
    </dgm:pt>
    <dgm:pt modelId="{66772A48-E789-164D-9440-009AA445B4B9}" type="sibTrans" cxnId="{1F73CAA9-FE92-7645-BE40-168BCD3546A4}">
      <dgm:prSet/>
      <dgm:spPr/>
      <dgm:t>
        <a:bodyPr/>
        <a:lstStyle/>
        <a:p>
          <a:endParaRPr lang="sk-SK"/>
        </a:p>
      </dgm:t>
    </dgm:pt>
    <dgm:pt modelId="{5A7F605C-CE09-D741-8F16-9336D84A6002}" type="pres">
      <dgm:prSet presAssocID="{FFD79517-9D90-F246-B499-BA8A7A592E9B}" presName="Name0" presStyleCnt="0">
        <dgm:presLayoutVars>
          <dgm:dir/>
          <dgm:animLvl val="lvl"/>
          <dgm:resizeHandles val="exact"/>
        </dgm:presLayoutVars>
      </dgm:prSet>
      <dgm:spPr/>
    </dgm:pt>
    <dgm:pt modelId="{E8B177D6-8A4C-2E4A-81EA-DC8875B4A7D8}" type="pres">
      <dgm:prSet presAssocID="{4BD07275-A34C-4D47-A8BC-F1CD7529D43B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09983C3F-40A3-DE4F-80F1-D05A53AFB69A}" type="pres">
      <dgm:prSet presAssocID="{B1CBF009-784E-9B47-AD26-CDBC67C23B08}" presName="parTxOnlySpace" presStyleCnt="0"/>
      <dgm:spPr/>
    </dgm:pt>
    <dgm:pt modelId="{98916804-73AC-A744-AD98-482CEDE8E95B}" type="pres">
      <dgm:prSet presAssocID="{3B30CFE4-D42B-0448-8F2E-D0970D0A8A59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C2C5648-5C54-7049-A921-CDBB77367DC5}" type="pres">
      <dgm:prSet presAssocID="{5622039F-907D-FF4E-8526-13D53B889EAF}" presName="parTxOnlySpace" presStyleCnt="0"/>
      <dgm:spPr/>
    </dgm:pt>
    <dgm:pt modelId="{1A9247F9-69CD-9F42-90A8-4B3CA86261AB}" type="pres">
      <dgm:prSet presAssocID="{577CA3ED-3761-8F40-BE87-44A2626694A9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5E1A1F5F-CAE0-6A4A-95ED-CC94705FFBE5}" type="pres">
      <dgm:prSet presAssocID="{C25FDF65-881E-6F42-B6AE-B358D3DEED19}" presName="parTxOnlySpace" presStyleCnt="0"/>
      <dgm:spPr/>
    </dgm:pt>
    <dgm:pt modelId="{BD93AB98-C4CE-7346-807C-57E564E3FB17}" type="pres">
      <dgm:prSet presAssocID="{9CD5701F-ACE3-434F-BD8F-51A42D022CAE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4C14144C-D3B7-2C4D-BAF2-99AB080BDDFF}" type="presOf" srcId="{577CA3ED-3761-8F40-BE87-44A2626694A9}" destId="{1A9247F9-69CD-9F42-90A8-4B3CA86261AB}" srcOrd="0" destOrd="0" presId="urn:microsoft.com/office/officeart/2005/8/layout/chevron1"/>
    <dgm:cxn modelId="{7B702E4E-505D-414F-8CAC-AA1259A2AED4}" type="presOf" srcId="{9CD5701F-ACE3-434F-BD8F-51A42D022CAE}" destId="{BD93AB98-C4CE-7346-807C-57E564E3FB17}" srcOrd="0" destOrd="0" presId="urn:microsoft.com/office/officeart/2005/8/layout/chevron1"/>
    <dgm:cxn modelId="{FEF5BD77-0C68-9843-B3E1-8031CD1EB508}" srcId="{FFD79517-9D90-F246-B499-BA8A7A592E9B}" destId="{4BD07275-A34C-4D47-A8BC-F1CD7529D43B}" srcOrd="0" destOrd="0" parTransId="{0034A47B-21C2-AA43-90F8-AC06AED982DD}" sibTransId="{B1CBF009-784E-9B47-AD26-CDBC67C23B08}"/>
    <dgm:cxn modelId="{621E917C-747A-B44D-B6CE-E4472835E55A}" type="presOf" srcId="{4BD07275-A34C-4D47-A8BC-F1CD7529D43B}" destId="{E8B177D6-8A4C-2E4A-81EA-DC8875B4A7D8}" srcOrd="0" destOrd="0" presId="urn:microsoft.com/office/officeart/2005/8/layout/chevron1"/>
    <dgm:cxn modelId="{1F73CAA9-FE92-7645-BE40-168BCD3546A4}" srcId="{FFD79517-9D90-F246-B499-BA8A7A592E9B}" destId="{9CD5701F-ACE3-434F-BD8F-51A42D022CAE}" srcOrd="3" destOrd="0" parTransId="{133B0F04-AB97-D84A-BE3E-59CBDE40C999}" sibTransId="{66772A48-E789-164D-9440-009AA445B4B9}"/>
    <dgm:cxn modelId="{5C2404AB-AC93-814B-B6A3-D0F0AA7AAC5E}" srcId="{FFD79517-9D90-F246-B499-BA8A7A592E9B}" destId="{3B30CFE4-D42B-0448-8F2E-D0970D0A8A59}" srcOrd="1" destOrd="0" parTransId="{C7724A65-6DB6-5243-9A1F-6CB24E396A00}" sibTransId="{5622039F-907D-FF4E-8526-13D53B889EAF}"/>
    <dgm:cxn modelId="{3B2695B5-4528-A944-807E-BAF8B2991C20}" type="presOf" srcId="{3B30CFE4-D42B-0448-8F2E-D0970D0A8A59}" destId="{98916804-73AC-A744-AD98-482CEDE8E95B}" srcOrd="0" destOrd="0" presId="urn:microsoft.com/office/officeart/2005/8/layout/chevron1"/>
    <dgm:cxn modelId="{930F0BCA-1CCD-9F45-A70C-795B2E9CDEF6}" type="presOf" srcId="{FFD79517-9D90-F246-B499-BA8A7A592E9B}" destId="{5A7F605C-CE09-D741-8F16-9336D84A6002}" srcOrd="0" destOrd="0" presId="urn:microsoft.com/office/officeart/2005/8/layout/chevron1"/>
    <dgm:cxn modelId="{651E6DEC-C556-E449-B2F4-F1B619E6C0DF}" srcId="{FFD79517-9D90-F246-B499-BA8A7A592E9B}" destId="{577CA3ED-3761-8F40-BE87-44A2626694A9}" srcOrd="2" destOrd="0" parTransId="{881607DE-E635-264B-8BB7-2E318F0BB760}" sibTransId="{C25FDF65-881E-6F42-B6AE-B358D3DEED19}"/>
    <dgm:cxn modelId="{410F25A3-1FEF-DC4B-BC4E-96EE440B1AF4}" type="presParOf" srcId="{5A7F605C-CE09-D741-8F16-9336D84A6002}" destId="{E8B177D6-8A4C-2E4A-81EA-DC8875B4A7D8}" srcOrd="0" destOrd="0" presId="urn:microsoft.com/office/officeart/2005/8/layout/chevron1"/>
    <dgm:cxn modelId="{5E3E872E-6879-4646-BB6D-7AABEBB3FCA4}" type="presParOf" srcId="{5A7F605C-CE09-D741-8F16-9336D84A6002}" destId="{09983C3F-40A3-DE4F-80F1-D05A53AFB69A}" srcOrd="1" destOrd="0" presId="urn:microsoft.com/office/officeart/2005/8/layout/chevron1"/>
    <dgm:cxn modelId="{2BF54AB0-53C9-5D46-9162-0F4CD0BB9795}" type="presParOf" srcId="{5A7F605C-CE09-D741-8F16-9336D84A6002}" destId="{98916804-73AC-A744-AD98-482CEDE8E95B}" srcOrd="2" destOrd="0" presId="urn:microsoft.com/office/officeart/2005/8/layout/chevron1"/>
    <dgm:cxn modelId="{A153A9E1-B944-1C4A-8B52-1A582AB59F78}" type="presParOf" srcId="{5A7F605C-CE09-D741-8F16-9336D84A6002}" destId="{9C2C5648-5C54-7049-A921-CDBB77367DC5}" srcOrd="3" destOrd="0" presId="urn:microsoft.com/office/officeart/2005/8/layout/chevron1"/>
    <dgm:cxn modelId="{5B86D976-AC6E-F643-960F-0FFCB4D1DE2A}" type="presParOf" srcId="{5A7F605C-CE09-D741-8F16-9336D84A6002}" destId="{1A9247F9-69CD-9F42-90A8-4B3CA86261AB}" srcOrd="4" destOrd="0" presId="urn:microsoft.com/office/officeart/2005/8/layout/chevron1"/>
    <dgm:cxn modelId="{404EDD42-66ED-B44D-A4D5-E1DEC47F43AF}" type="presParOf" srcId="{5A7F605C-CE09-D741-8F16-9336D84A6002}" destId="{5E1A1F5F-CAE0-6A4A-95ED-CC94705FFBE5}" srcOrd="5" destOrd="0" presId="urn:microsoft.com/office/officeart/2005/8/layout/chevron1"/>
    <dgm:cxn modelId="{1096C782-630A-C244-9644-00717DF8781E}" type="presParOf" srcId="{5A7F605C-CE09-D741-8F16-9336D84A6002}" destId="{BD93AB98-C4CE-7346-807C-57E564E3FB17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FD79517-9D90-F246-B499-BA8A7A592E9B}" type="doc">
      <dgm:prSet loTypeId="urn:microsoft.com/office/officeart/2005/8/layout/chevron1" loCatId="" qsTypeId="urn:microsoft.com/office/officeart/2005/8/quickstyle/simple1" qsCatId="simple" csTypeId="urn:microsoft.com/office/officeart/2005/8/colors/accent1_2" csCatId="accent1" phldr="1"/>
      <dgm:spPr/>
    </dgm:pt>
    <dgm:pt modelId="{4BD07275-A34C-4D47-A8BC-F1CD7529D43B}">
      <dgm:prSet phldrT="[Text]"/>
      <dgm:spPr>
        <a:solidFill>
          <a:srgbClr val="404040"/>
        </a:solidFill>
      </dgm:spPr>
      <dgm:t>
        <a:bodyPr/>
        <a:lstStyle/>
        <a:p>
          <a:r>
            <a:rPr lang="sk-SK" dirty="0" err="1"/>
            <a:t>objective</a:t>
          </a:r>
          <a:endParaRPr lang="sk-SK" dirty="0"/>
        </a:p>
      </dgm:t>
    </dgm:pt>
    <dgm:pt modelId="{0034A47B-21C2-AA43-90F8-AC06AED982DD}" type="parTrans" cxnId="{FEF5BD77-0C68-9843-B3E1-8031CD1EB508}">
      <dgm:prSet/>
      <dgm:spPr/>
      <dgm:t>
        <a:bodyPr/>
        <a:lstStyle/>
        <a:p>
          <a:endParaRPr lang="sk-SK"/>
        </a:p>
      </dgm:t>
    </dgm:pt>
    <dgm:pt modelId="{B1CBF009-784E-9B47-AD26-CDBC67C23B08}" type="sibTrans" cxnId="{FEF5BD77-0C68-9843-B3E1-8031CD1EB508}">
      <dgm:prSet/>
      <dgm:spPr/>
      <dgm:t>
        <a:bodyPr/>
        <a:lstStyle/>
        <a:p>
          <a:endParaRPr lang="sk-SK"/>
        </a:p>
      </dgm:t>
    </dgm:pt>
    <dgm:pt modelId="{3B30CFE4-D42B-0448-8F2E-D0970D0A8A59}">
      <dgm:prSet phldrT="[Text]"/>
      <dgm:spPr>
        <a:solidFill>
          <a:srgbClr val="404040"/>
        </a:solidFill>
      </dgm:spPr>
      <dgm:t>
        <a:bodyPr/>
        <a:lstStyle/>
        <a:p>
          <a:r>
            <a:rPr lang="sk-SK" dirty="0" err="1"/>
            <a:t>theory</a:t>
          </a:r>
          <a:r>
            <a:rPr lang="sk-SK" dirty="0"/>
            <a:t> </a:t>
          </a:r>
          <a:r>
            <a:rPr lang="sk-SK" dirty="0" err="1"/>
            <a:t>overview</a:t>
          </a:r>
          <a:endParaRPr lang="sk-SK" dirty="0"/>
        </a:p>
      </dgm:t>
    </dgm:pt>
    <dgm:pt modelId="{C7724A65-6DB6-5243-9A1F-6CB24E396A00}" type="parTrans" cxnId="{5C2404AB-AC93-814B-B6A3-D0F0AA7AAC5E}">
      <dgm:prSet/>
      <dgm:spPr/>
      <dgm:t>
        <a:bodyPr/>
        <a:lstStyle/>
        <a:p>
          <a:endParaRPr lang="sk-SK"/>
        </a:p>
      </dgm:t>
    </dgm:pt>
    <dgm:pt modelId="{5622039F-907D-FF4E-8526-13D53B889EAF}" type="sibTrans" cxnId="{5C2404AB-AC93-814B-B6A3-D0F0AA7AAC5E}">
      <dgm:prSet/>
      <dgm:spPr/>
      <dgm:t>
        <a:bodyPr/>
        <a:lstStyle/>
        <a:p>
          <a:endParaRPr lang="sk-SK"/>
        </a:p>
      </dgm:t>
    </dgm:pt>
    <dgm:pt modelId="{577CA3ED-3761-8F40-BE87-44A2626694A9}">
      <dgm:prSet phldrT="[Text]"/>
      <dgm:spPr>
        <a:solidFill>
          <a:srgbClr val="404040"/>
        </a:solidFill>
      </dgm:spPr>
      <dgm:t>
        <a:bodyPr/>
        <a:lstStyle/>
        <a:p>
          <a:r>
            <a:rPr lang="sk-SK" dirty="0" err="1"/>
            <a:t>research</a:t>
          </a:r>
          <a:r>
            <a:rPr lang="sk-SK" dirty="0"/>
            <a:t> </a:t>
          </a:r>
          <a:r>
            <a:rPr lang="sk-SK" dirty="0" err="1"/>
            <a:t>results</a:t>
          </a:r>
          <a:endParaRPr lang="sk-SK" dirty="0"/>
        </a:p>
      </dgm:t>
    </dgm:pt>
    <dgm:pt modelId="{881607DE-E635-264B-8BB7-2E318F0BB760}" type="parTrans" cxnId="{651E6DEC-C556-E449-B2F4-F1B619E6C0DF}">
      <dgm:prSet/>
      <dgm:spPr/>
      <dgm:t>
        <a:bodyPr/>
        <a:lstStyle/>
        <a:p>
          <a:endParaRPr lang="sk-SK"/>
        </a:p>
      </dgm:t>
    </dgm:pt>
    <dgm:pt modelId="{C25FDF65-881E-6F42-B6AE-B358D3DEED19}" type="sibTrans" cxnId="{651E6DEC-C556-E449-B2F4-F1B619E6C0DF}">
      <dgm:prSet/>
      <dgm:spPr/>
      <dgm:t>
        <a:bodyPr/>
        <a:lstStyle/>
        <a:p>
          <a:endParaRPr lang="sk-SK"/>
        </a:p>
      </dgm:t>
    </dgm:pt>
    <dgm:pt modelId="{9CD5701F-ACE3-434F-BD8F-51A42D022CAE}">
      <dgm:prSet/>
      <dgm:spPr>
        <a:solidFill>
          <a:srgbClr val="309A47"/>
        </a:solidFill>
      </dgm:spPr>
      <dgm:t>
        <a:bodyPr/>
        <a:lstStyle/>
        <a:p>
          <a:r>
            <a:rPr lang="sk-SK" dirty="0" err="1"/>
            <a:t>synthesis</a:t>
          </a:r>
          <a:endParaRPr lang="sk-SK" dirty="0"/>
        </a:p>
      </dgm:t>
    </dgm:pt>
    <dgm:pt modelId="{133B0F04-AB97-D84A-BE3E-59CBDE40C999}" type="parTrans" cxnId="{1F73CAA9-FE92-7645-BE40-168BCD3546A4}">
      <dgm:prSet/>
      <dgm:spPr/>
      <dgm:t>
        <a:bodyPr/>
        <a:lstStyle/>
        <a:p>
          <a:endParaRPr lang="sk-SK"/>
        </a:p>
      </dgm:t>
    </dgm:pt>
    <dgm:pt modelId="{66772A48-E789-164D-9440-009AA445B4B9}" type="sibTrans" cxnId="{1F73CAA9-FE92-7645-BE40-168BCD3546A4}">
      <dgm:prSet/>
      <dgm:spPr/>
      <dgm:t>
        <a:bodyPr/>
        <a:lstStyle/>
        <a:p>
          <a:endParaRPr lang="sk-SK"/>
        </a:p>
      </dgm:t>
    </dgm:pt>
    <dgm:pt modelId="{5A7F605C-CE09-D741-8F16-9336D84A6002}" type="pres">
      <dgm:prSet presAssocID="{FFD79517-9D90-F246-B499-BA8A7A592E9B}" presName="Name0" presStyleCnt="0">
        <dgm:presLayoutVars>
          <dgm:dir/>
          <dgm:animLvl val="lvl"/>
          <dgm:resizeHandles val="exact"/>
        </dgm:presLayoutVars>
      </dgm:prSet>
      <dgm:spPr/>
    </dgm:pt>
    <dgm:pt modelId="{E8B177D6-8A4C-2E4A-81EA-DC8875B4A7D8}" type="pres">
      <dgm:prSet presAssocID="{4BD07275-A34C-4D47-A8BC-F1CD7529D43B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09983C3F-40A3-DE4F-80F1-D05A53AFB69A}" type="pres">
      <dgm:prSet presAssocID="{B1CBF009-784E-9B47-AD26-CDBC67C23B08}" presName="parTxOnlySpace" presStyleCnt="0"/>
      <dgm:spPr/>
    </dgm:pt>
    <dgm:pt modelId="{98916804-73AC-A744-AD98-482CEDE8E95B}" type="pres">
      <dgm:prSet presAssocID="{3B30CFE4-D42B-0448-8F2E-D0970D0A8A59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C2C5648-5C54-7049-A921-CDBB77367DC5}" type="pres">
      <dgm:prSet presAssocID="{5622039F-907D-FF4E-8526-13D53B889EAF}" presName="parTxOnlySpace" presStyleCnt="0"/>
      <dgm:spPr/>
    </dgm:pt>
    <dgm:pt modelId="{1A9247F9-69CD-9F42-90A8-4B3CA86261AB}" type="pres">
      <dgm:prSet presAssocID="{577CA3ED-3761-8F40-BE87-44A2626694A9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5E1A1F5F-CAE0-6A4A-95ED-CC94705FFBE5}" type="pres">
      <dgm:prSet presAssocID="{C25FDF65-881E-6F42-B6AE-B358D3DEED19}" presName="parTxOnlySpace" presStyleCnt="0"/>
      <dgm:spPr/>
    </dgm:pt>
    <dgm:pt modelId="{BD93AB98-C4CE-7346-807C-57E564E3FB17}" type="pres">
      <dgm:prSet presAssocID="{9CD5701F-ACE3-434F-BD8F-51A42D022CAE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4C14144C-D3B7-2C4D-BAF2-99AB080BDDFF}" type="presOf" srcId="{577CA3ED-3761-8F40-BE87-44A2626694A9}" destId="{1A9247F9-69CD-9F42-90A8-4B3CA86261AB}" srcOrd="0" destOrd="0" presId="urn:microsoft.com/office/officeart/2005/8/layout/chevron1"/>
    <dgm:cxn modelId="{7B702E4E-505D-414F-8CAC-AA1259A2AED4}" type="presOf" srcId="{9CD5701F-ACE3-434F-BD8F-51A42D022CAE}" destId="{BD93AB98-C4CE-7346-807C-57E564E3FB17}" srcOrd="0" destOrd="0" presId="urn:microsoft.com/office/officeart/2005/8/layout/chevron1"/>
    <dgm:cxn modelId="{FEF5BD77-0C68-9843-B3E1-8031CD1EB508}" srcId="{FFD79517-9D90-F246-B499-BA8A7A592E9B}" destId="{4BD07275-A34C-4D47-A8BC-F1CD7529D43B}" srcOrd="0" destOrd="0" parTransId="{0034A47B-21C2-AA43-90F8-AC06AED982DD}" sibTransId="{B1CBF009-784E-9B47-AD26-CDBC67C23B08}"/>
    <dgm:cxn modelId="{621E917C-747A-B44D-B6CE-E4472835E55A}" type="presOf" srcId="{4BD07275-A34C-4D47-A8BC-F1CD7529D43B}" destId="{E8B177D6-8A4C-2E4A-81EA-DC8875B4A7D8}" srcOrd="0" destOrd="0" presId="urn:microsoft.com/office/officeart/2005/8/layout/chevron1"/>
    <dgm:cxn modelId="{1F73CAA9-FE92-7645-BE40-168BCD3546A4}" srcId="{FFD79517-9D90-F246-B499-BA8A7A592E9B}" destId="{9CD5701F-ACE3-434F-BD8F-51A42D022CAE}" srcOrd="3" destOrd="0" parTransId="{133B0F04-AB97-D84A-BE3E-59CBDE40C999}" sibTransId="{66772A48-E789-164D-9440-009AA445B4B9}"/>
    <dgm:cxn modelId="{5C2404AB-AC93-814B-B6A3-D0F0AA7AAC5E}" srcId="{FFD79517-9D90-F246-B499-BA8A7A592E9B}" destId="{3B30CFE4-D42B-0448-8F2E-D0970D0A8A59}" srcOrd="1" destOrd="0" parTransId="{C7724A65-6DB6-5243-9A1F-6CB24E396A00}" sibTransId="{5622039F-907D-FF4E-8526-13D53B889EAF}"/>
    <dgm:cxn modelId="{3B2695B5-4528-A944-807E-BAF8B2991C20}" type="presOf" srcId="{3B30CFE4-D42B-0448-8F2E-D0970D0A8A59}" destId="{98916804-73AC-A744-AD98-482CEDE8E95B}" srcOrd="0" destOrd="0" presId="urn:microsoft.com/office/officeart/2005/8/layout/chevron1"/>
    <dgm:cxn modelId="{930F0BCA-1CCD-9F45-A70C-795B2E9CDEF6}" type="presOf" srcId="{FFD79517-9D90-F246-B499-BA8A7A592E9B}" destId="{5A7F605C-CE09-D741-8F16-9336D84A6002}" srcOrd="0" destOrd="0" presId="urn:microsoft.com/office/officeart/2005/8/layout/chevron1"/>
    <dgm:cxn modelId="{651E6DEC-C556-E449-B2F4-F1B619E6C0DF}" srcId="{FFD79517-9D90-F246-B499-BA8A7A592E9B}" destId="{577CA3ED-3761-8F40-BE87-44A2626694A9}" srcOrd="2" destOrd="0" parTransId="{881607DE-E635-264B-8BB7-2E318F0BB760}" sibTransId="{C25FDF65-881E-6F42-B6AE-B358D3DEED19}"/>
    <dgm:cxn modelId="{410F25A3-1FEF-DC4B-BC4E-96EE440B1AF4}" type="presParOf" srcId="{5A7F605C-CE09-D741-8F16-9336D84A6002}" destId="{E8B177D6-8A4C-2E4A-81EA-DC8875B4A7D8}" srcOrd="0" destOrd="0" presId="urn:microsoft.com/office/officeart/2005/8/layout/chevron1"/>
    <dgm:cxn modelId="{5E3E872E-6879-4646-BB6D-7AABEBB3FCA4}" type="presParOf" srcId="{5A7F605C-CE09-D741-8F16-9336D84A6002}" destId="{09983C3F-40A3-DE4F-80F1-D05A53AFB69A}" srcOrd="1" destOrd="0" presId="urn:microsoft.com/office/officeart/2005/8/layout/chevron1"/>
    <dgm:cxn modelId="{2BF54AB0-53C9-5D46-9162-0F4CD0BB9795}" type="presParOf" srcId="{5A7F605C-CE09-D741-8F16-9336D84A6002}" destId="{98916804-73AC-A744-AD98-482CEDE8E95B}" srcOrd="2" destOrd="0" presId="urn:microsoft.com/office/officeart/2005/8/layout/chevron1"/>
    <dgm:cxn modelId="{A153A9E1-B944-1C4A-8B52-1A582AB59F78}" type="presParOf" srcId="{5A7F605C-CE09-D741-8F16-9336D84A6002}" destId="{9C2C5648-5C54-7049-A921-CDBB77367DC5}" srcOrd="3" destOrd="0" presId="urn:microsoft.com/office/officeart/2005/8/layout/chevron1"/>
    <dgm:cxn modelId="{5B86D976-AC6E-F643-960F-0FFCB4D1DE2A}" type="presParOf" srcId="{5A7F605C-CE09-D741-8F16-9336D84A6002}" destId="{1A9247F9-69CD-9F42-90A8-4B3CA86261AB}" srcOrd="4" destOrd="0" presId="urn:microsoft.com/office/officeart/2005/8/layout/chevron1"/>
    <dgm:cxn modelId="{404EDD42-66ED-B44D-A4D5-E1DEC47F43AF}" type="presParOf" srcId="{5A7F605C-CE09-D741-8F16-9336D84A6002}" destId="{5E1A1F5F-CAE0-6A4A-95ED-CC94705FFBE5}" srcOrd="5" destOrd="0" presId="urn:microsoft.com/office/officeart/2005/8/layout/chevron1"/>
    <dgm:cxn modelId="{1096C782-630A-C244-9644-00717DF8781E}" type="presParOf" srcId="{5A7F605C-CE09-D741-8F16-9336D84A6002}" destId="{BD93AB98-C4CE-7346-807C-57E564E3FB17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B177D6-8A4C-2E4A-81EA-DC8875B4A7D8}">
      <dsp:nvSpPr>
        <dsp:cNvPr id="0" name=""/>
        <dsp:cNvSpPr/>
      </dsp:nvSpPr>
      <dsp:spPr>
        <a:xfrm>
          <a:off x="4090" y="0"/>
          <a:ext cx="2380944" cy="640859"/>
        </a:xfrm>
        <a:prstGeom prst="chevron">
          <a:avLst/>
        </a:prstGeom>
        <a:solidFill>
          <a:srgbClr val="309A47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 err="1"/>
            <a:t>objective</a:t>
          </a:r>
          <a:endParaRPr lang="sk-SK" sz="2100" kern="1200" dirty="0"/>
        </a:p>
      </dsp:txBody>
      <dsp:txXfrm>
        <a:off x="324520" y="0"/>
        <a:ext cx="1740085" cy="640859"/>
      </dsp:txXfrm>
    </dsp:sp>
    <dsp:sp modelId="{98916804-73AC-A744-AD98-482CEDE8E95B}">
      <dsp:nvSpPr>
        <dsp:cNvPr id="0" name=""/>
        <dsp:cNvSpPr/>
      </dsp:nvSpPr>
      <dsp:spPr>
        <a:xfrm>
          <a:off x="2146940" y="0"/>
          <a:ext cx="2380944" cy="640859"/>
        </a:xfrm>
        <a:prstGeom prst="chevron">
          <a:avLst/>
        </a:prstGeom>
        <a:solidFill>
          <a:srgbClr val="40404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 err="1"/>
            <a:t>theory</a:t>
          </a:r>
          <a:r>
            <a:rPr lang="sk-SK" sz="2100" kern="1200" dirty="0"/>
            <a:t> </a:t>
          </a:r>
          <a:r>
            <a:rPr lang="sk-SK" sz="2100" kern="1200" dirty="0" err="1"/>
            <a:t>overview</a:t>
          </a:r>
          <a:endParaRPr lang="sk-SK" sz="2100" kern="1200" dirty="0"/>
        </a:p>
      </dsp:txBody>
      <dsp:txXfrm>
        <a:off x="2467370" y="0"/>
        <a:ext cx="1740085" cy="640859"/>
      </dsp:txXfrm>
    </dsp:sp>
    <dsp:sp modelId="{1A9247F9-69CD-9F42-90A8-4B3CA86261AB}">
      <dsp:nvSpPr>
        <dsp:cNvPr id="0" name=""/>
        <dsp:cNvSpPr/>
      </dsp:nvSpPr>
      <dsp:spPr>
        <a:xfrm>
          <a:off x="4289790" y="0"/>
          <a:ext cx="2380944" cy="640859"/>
        </a:xfrm>
        <a:prstGeom prst="chevron">
          <a:avLst/>
        </a:prstGeom>
        <a:solidFill>
          <a:srgbClr val="40404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 err="1"/>
            <a:t>research</a:t>
          </a:r>
          <a:r>
            <a:rPr lang="sk-SK" sz="2100" kern="1200" dirty="0"/>
            <a:t> </a:t>
          </a:r>
          <a:r>
            <a:rPr lang="sk-SK" sz="2100" kern="1200" dirty="0" err="1"/>
            <a:t>results</a:t>
          </a:r>
          <a:endParaRPr lang="sk-SK" sz="2100" kern="1200" dirty="0"/>
        </a:p>
      </dsp:txBody>
      <dsp:txXfrm>
        <a:off x="4610220" y="0"/>
        <a:ext cx="1740085" cy="640859"/>
      </dsp:txXfrm>
    </dsp:sp>
    <dsp:sp modelId="{BD93AB98-C4CE-7346-807C-57E564E3FB17}">
      <dsp:nvSpPr>
        <dsp:cNvPr id="0" name=""/>
        <dsp:cNvSpPr/>
      </dsp:nvSpPr>
      <dsp:spPr>
        <a:xfrm>
          <a:off x="6432640" y="0"/>
          <a:ext cx="2380944" cy="640859"/>
        </a:xfrm>
        <a:prstGeom prst="chevron">
          <a:avLst/>
        </a:prstGeom>
        <a:solidFill>
          <a:srgbClr val="40404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 err="1"/>
            <a:t>synthesis</a:t>
          </a:r>
          <a:endParaRPr lang="sk-SK" sz="2100" kern="1200" dirty="0"/>
        </a:p>
      </dsp:txBody>
      <dsp:txXfrm>
        <a:off x="6753070" y="0"/>
        <a:ext cx="1740085" cy="6408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B177D6-8A4C-2E4A-81EA-DC8875B4A7D8}">
      <dsp:nvSpPr>
        <dsp:cNvPr id="0" name=""/>
        <dsp:cNvSpPr/>
      </dsp:nvSpPr>
      <dsp:spPr>
        <a:xfrm>
          <a:off x="4090" y="0"/>
          <a:ext cx="2380944" cy="640859"/>
        </a:xfrm>
        <a:prstGeom prst="chevron">
          <a:avLst/>
        </a:prstGeom>
        <a:solidFill>
          <a:srgbClr val="40404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 err="1"/>
            <a:t>objective</a:t>
          </a:r>
          <a:endParaRPr lang="sk-SK" sz="2100" kern="1200" dirty="0"/>
        </a:p>
      </dsp:txBody>
      <dsp:txXfrm>
        <a:off x="324520" y="0"/>
        <a:ext cx="1740085" cy="640859"/>
      </dsp:txXfrm>
    </dsp:sp>
    <dsp:sp modelId="{98916804-73AC-A744-AD98-482CEDE8E95B}">
      <dsp:nvSpPr>
        <dsp:cNvPr id="0" name=""/>
        <dsp:cNvSpPr/>
      </dsp:nvSpPr>
      <dsp:spPr>
        <a:xfrm>
          <a:off x="2146940" y="0"/>
          <a:ext cx="2380944" cy="640859"/>
        </a:xfrm>
        <a:prstGeom prst="chevron">
          <a:avLst/>
        </a:prstGeom>
        <a:solidFill>
          <a:srgbClr val="309A47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 err="1"/>
            <a:t>theory</a:t>
          </a:r>
          <a:r>
            <a:rPr lang="sk-SK" sz="2100" kern="1200" dirty="0"/>
            <a:t> </a:t>
          </a:r>
          <a:r>
            <a:rPr lang="sk-SK" sz="2100" kern="1200" dirty="0" err="1"/>
            <a:t>overview</a:t>
          </a:r>
          <a:endParaRPr lang="sk-SK" sz="2100" kern="1200" dirty="0"/>
        </a:p>
      </dsp:txBody>
      <dsp:txXfrm>
        <a:off x="2467370" y="0"/>
        <a:ext cx="1740085" cy="640859"/>
      </dsp:txXfrm>
    </dsp:sp>
    <dsp:sp modelId="{1A9247F9-69CD-9F42-90A8-4B3CA86261AB}">
      <dsp:nvSpPr>
        <dsp:cNvPr id="0" name=""/>
        <dsp:cNvSpPr/>
      </dsp:nvSpPr>
      <dsp:spPr>
        <a:xfrm>
          <a:off x="4289790" y="0"/>
          <a:ext cx="2380944" cy="640859"/>
        </a:xfrm>
        <a:prstGeom prst="chevron">
          <a:avLst/>
        </a:prstGeom>
        <a:solidFill>
          <a:srgbClr val="40404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 err="1"/>
            <a:t>research</a:t>
          </a:r>
          <a:r>
            <a:rPr lang="sk-SK" sz="2100" kern="1200" dirty="0"/>
            <a:t> </a:t>
          </a:r>
          <a:r>
            <a:rPr lang="sk-SK" sz="2100" kern="1200" dirty="0" err="1"/>
            <a:t>results</a:t>
          </a:r>
          <a:endParaRPr lang="sk-SK" sz="2100" kern="1200" dirty="0"/>
        </a:p>
      </dsp:txBody>
      <dsp:txXfrm>
        <a:off x="4610220" y="0"/>
        <a:ext cx="1740085" cy="640859"/>
      </dsp:txXfrm>
    </dsp:sp>
    <dsp:sp modelId="{BD93AB98-C4CE-7346-807C-57E564E3FB17}">
      <dsp:nvSpPr>
        <dsp:cNvPr id="0" name=""/>
        <dsp:cNvSpPr/>
      </dsp:nvSpPr>
      <dsp:spPr>
        <a:xfrm>
          <a:off x="6432640" y="0"/>
          <a:ext cx="2380944" cy="640859"/>
        </a:xfrm>
        <a:prstGeom prst="chevron">
          <a:avLst/>
        </a:prstGeom>
        <a:solidFill>
          <a:srgbClr val="40404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 err="1"/>
            <a:t>synthesis</a:t>
          </a:r>
          <a:endParaRPr lang="sk-SK" sz="2100" kern="1200" dirty="0"/>
        </a:p>
      </dsp:txBody>
      <dsp:txXfrm>
        <a:off x="6753070" y="0"/>
        <a:ext cx="1740085" cy="6408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B177D6-8A4C-2E4A-81EA-DC8875B4A7D8}">
      <dsp:nvSpPr>
        <dsp:cNvPr id="0" name=""/>
        <dsp:cNvSpPr/>
      </dsp:nvSpPr>
      <dsp:spPr>
        <a:xfrm>
          <a:off x="4090" y="0"/>
          <a:ext cx="2380944" cy="640859"/>
        </a:xfrm>
        <a:prstGeom prst="chevron">
          <a:avLst/>
        </a:prstGeom>
        <a:solidFill>
          <a:srgbClr val="40404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 err="1"/>
            <a:t>objective</a:t>
          </a:r>
          <a:endParaRPr lang="sk-SK" sz="2100" kern="1200" dirty="0"/>
        </a:p>
      </dsp:txBody>
      <dsp:txXfrm>
        <a:off x="324520" y="0"/>
        <a:ext cx="1740085" cy="640859"/>
      </dsp:txXfrm>
    </dsp:sp>
    <dsp:sp modelId="{98916804-73AC-A744-AD98-482CEDE8E95B}">
      <dsp:nvSpPr>
        <dsp:cNvPr id="0" name=""/>
        <dsp:cNvSpPr/>
      </dsp:nvSpPr>
      <dsp:spPr>
        <a:xfrm>
          <a:off x="2146940" y="0"/>
          <a:ext cx="2380944" cy="640859"/>
        </a:xfrm>
        <a:prstGeom prst="chevron">
          <a:avLst/>
        </a:prstGeom>
        <a:solidFill>
          <a:srgbClr val="309A47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 err="1"/>
            <a:t>theory</a:t>
          </a:r>
          <a:r>
            <a:rPr lang="sk-SK" sz="2100" kern="1200" dirty="0"/>
            <a:t> </a:t>
          </a:r>
          <a:r>
            <a:rPr lang="sk-SK" sz="2100" kern="1200" dirty="0" err="1"/>
            <a:t>overview</a:t>
          </a:r>
          <a:endParaRPr lang="sk-SK" sz="2100" kern="1200" dirty="0"/>
        </a:p>
      </dsp:txBody>
      <dsp:txXfrm>
        <a:off x="2467370" y="0"/>
        <a:ext cx="1740085" cy="640859"/>
      </dsp:txXfrm>
    </dsp:sp>
    <dsp:sp modelId="{1A9247F9-69CD-9F42-90A8-4B3CA86261AB}">
      <dsp:nvSpPr>
        <dsp:cNvPr id="0" name=""/>
        <dsp:cNvSpPr/>
      </dsp:nvSpPr>
      <dsp:spPr>
        <a:xfrm>
          <a:off x="4289790" y="0"/>
          <a:ext cx="2380944" cy="640859"/>
        </a:xfrm>
        <a:prstGeom prst="chevron">
          <a:avLst/>
        </a:prstGeom>
        <a:solidFill>
          <a:srgbClr val="40404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 err="1"/>
            <a:t>research</a:t>
          </a:r>
          <a:r>
            <a:rPr lang="sk-SK" sz="2100" kern="1200" dirty="0"/>
            <a:t> </a:t>
          </a:r>
          <a:r>
            <a:rPr lang="sk-SK" sz="2100" kern="1200" dirty="0" err="1"/>
            <a:t>results</a:t>
          </a:r>
          <a:endParaRPr lang="sk-SK" sz="2100" kern="1200" dirty="0"/>
        </a:p>
      </dsp:txBody>
      <dsp:txXfrm>
        <a:off x="4610220" y="0"/>
        <a:ext cx="1740085" cy="640859"/>
      </dsp:txXfrm>
    </dsp:sp>
    <dsp:sp modelId="{BD93AB98-C4CE-7346-807C-57E564E3FB17}">
      <dsp:nvSpPr>
        <dsp:cNvPr id="0" name=""/>
        <dsp:cNvSpPr/>
      </dsp:nvSpPr>
      <dsp:spPr>
        <a:xfrm>
          <a:off x="6432640" y="0"/>
          <a:ext cx="2380944" cy="640859"/>
        </a:xfrm>
        <a:prstGeom prst="chevron">
          <a:avLst/>
        </a:prstGeom>
        <a:solidFill>
          <a:srgbClr val="40404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 err="1"/>
            <a:t>synthesis</a:t>
          </a:r>
          <a:endParaRPr lang="sk-SK" sz="2100" kern="1200" dirty="0"/>
        </a:p>
      </dsp:txBody>
      <dsp:txXfrm>
        <a:off x="6753070" y="0"/>
        <a:ext cx="1740085" cy="64085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B177D6-8A4C-2E4A-81EA-DC8875B4A7D8}">
      <dsp:nvSpPr>
        <dsp:cNvPr id="0" name=""/>
        <dsp:cNvSpPr/>
      </dsp:nvSpPr>
      <dsp:spPr>
        <a:xfrm>
          <a:off x="4090" y="0"/>
          <a:ext cx="2380944" cy="640859"/>
        </a:xfrm>
        <a:prstGeom prst="chevron">
          <a:avLst/>
        </a:prstGeom>
        <a:solidFill>
          <a:srgbClr val="40404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 err="1"/>
            <a:t>objective</a:t>
          </a:r>
          <a:endParaRPr lang="sk-SK" sz="2100" kern="1200" dirty="0"/>
        </a:p>
      </dsp:txBody>
      <dsp:txXfrm>
        <a:off x="324520" y="0"/>
        <a:ext cx="1740085" cy="640859"/>
      </dsp:txXfrm>
    </dsp:sp>
    <dsp:sp modelId="{98916804-73AC-A744-AD98-482CEDE8E95B}">
      <dsp:nvSpPr>
        <dsp:cNvPr id="0" name=""/>
        <dsp:cNvSpPr/>
      </dsp:nvSpPr>
      <dsp:spPr>
        <a:xfrm>
          <a:off x="2146940" y="0"/>
          <a:ext cx="2380944" cy="640859"/>
        </a:xfrm>
        <a:prstGeom prst="chevron">
          <a:avLst/>
        </a:prstGeom>
        <a:solidFill>
          <a:srgbClr val="40404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 err="1"/>
            <a:t>theory</a:t>
          </a:r>
          <a:r>
            <a:rPr lang="sk-SK" sz="2100" kern="1200" dirty="0"/>
            <a:t> </a:t>
          </a:r>
          <a:r>
            <a:rPr lang="sk-SK" sz="2100" kern="1200" dirty="0" err="1"/>
            <a:t>overview</a:t>
          </a:r>
          <a:endParaRPr lang="sk-SK" sz="2100" kern="1200" dirty="0"/>
        </a:p>
      </dsp:txBody>
      <dsp:txXfrm>
        <a:off x="2467370" y="0"/>
        <a:ext cx="1740085" cy="640859"/>
      </dsp:txXfrm>
    </dsp:sp>
    <dsp:sp modelId="{1A9247F9-69CD-9F42-90A8-4B3CA86261AB}">
      <dsp:nvSpPr>
        <dsp:cNvPr id="0" name=""/>
        <dsp:cNvSpPr/>
      </dsp:nvSpPr>
      <dsp:spPr>
        <a:xfrm>
          <a:off x="4289790" y="0"/>
          <a:ext cx="2380944" cy="640859"/>
        </a:xfrm>
        <a:prstGeom prst="chevron">
          <a:avLst/>
        </a:prstGeom>
        <a:solidFill>
          <a:srgbClr val="40404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 err="1"/>
            <a:t>research</a:t>
          </a:r>
          <a:r>
            <a:rPr lang="sk-SK" sz="2100" kern="1200" dirty="0"/>
            <a:t> </a:t>
          </a:r>
          <a:r>
            <a:rPr lang="sk-SK" sz="2100" kern="1200" dirty="0" err="1"/>
            <a:t>results</a:t>
          </a:r>
          <a:endParaRPr lang="sk-SK" sz="2100" kern="1200" dirty="0"/>
        </a:p>
      </dsp:txBody>
      <dsp:txXfrm>
        <a:off x="4610220" y="0"/>
        <a:ext cx="1740085" cy="640859"/>
      </dsp:txXfrm>
    </dsp:sp>
    <dsp:sp modelId="{BD93AB98-C4CE-7346-807C-57E564E3FB17}">
      <dsp:nvSpPr>
        <dsp:cNvPr id="0" name=""/>
        <dsp:cNvSpPr/>
      </dsp:nvSpPr>
      <dsp:spPr>
        <a:xfrm>
          <a:off x="6432640" y="0"/>
          <a:ext cx="2380944" cy="640859"/>
        </a:xfrm>
        <a:prstGeom prst="chevron">
          <a:avLst/>
        </a:prstGeom>
        <a:solidFill>
          <a:srgbClr val="309A47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 err="1"/>
            <a:t>synthesis</a:t>
          </a:r>
          <a:endParaRPr lang="sk-SK" sz="2100" kern="1200" dirty="0"/>
        </a:p>
      </dsp:txBody>
      <dsp:txXfrm>
        <a:off x="6753070" y="0"/>
        <a:ext cx="1740085" cy="6408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1CF8-8252-D64C-8636-D8AF369C9CF8}" type="datetimeFigureOut">
              <a:rPr lang="sk-SK" smtClean="0"/>
              <a:t>30.4.20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B732-0A42-6549-8D51-3FAB8C781C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39146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1CF8-8252-D64C-8636-D8AF369C9CF8}" type="datetimeFigureOut">
              <a:rPr lang="sk-SK" smtClean="0"/>
              <a:t>30.4.20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B732-0A42-6549-8D51-3FAB8C781C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2751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1CF8-8252-D64C-8636-D8AF369C9CF8}" type="datetimeFigureOut">
              <a:rPr lang="sk-SK" smtClean="0"/>
              <a:t>30.4.20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B732-0A42-6549-8D51-3FAB8C781CC4}" type="slidenum">
              <a:rPr lang="sk-SK" smtClean="0"/>
              <a:t>‹#›</a:t>
            </a:fld>
            <a:endParaRPr lang="sk-SK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872238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1CF8-8252-D64C-8636-D8AF369C9CF8}" type="datetimeFigureOut">
              <a:rPr lang="sk-SK" smtClean="0"/>
              <a:t>30.4.20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B732-0A42-6549-8D51-3FAB8C781C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589225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1CF8-8252-D64C-8636-D8AF369C9CF8}" type="datetimeFigureOut">
              <a:rPr lang="sk-SK" smtClean="0"/>
              <a:t>30.4.20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B732-0A42-6549-8D51-3FAB8C781CC4}" type="slidenum">
              <a:rPr lang="sk-SK" smtClean="0"/>
              <a:t>‹#›</a:t>
            </a:fld>
            <a:endParaRPr lang="sk-SK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833307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1CF8-8252-D64C-8636-D8AF369C9CF8}" type="datetimeFigureOut">
              <a:rPr lang="sk-SK" smtClean="0"/>
              <a:t>30.4.20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B732-0A42-6549-8D51-3FAB8C781C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542150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1CF8-8252-D64C-8636-D8AF369C9CF8}" type="datetimeFigureOut">
              <a:rPr lang="sk-SK" smtClean="0"/>
              <a:t>30.4.20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B732-0A42-6549-8D51-3FAB8C781C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072711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1CF8-8252-D64C-8636-D8AF369C9CF8}" type="datetimeFigureOut">
              <a:rPr lang="sk-SK" smtClean="0"/>
              <a:t>30.4.20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B732-0A42-6549-8D51-3FAB8C781C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09481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1CF8-8252-D64C-8636-D8AF369C9CF8}" type="datetimeFigureOut">
              <a:rPr lang="sk-SK" smtClean="0"/>
              <a:t>30.4.20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B732-0A42-6549-8D51-3FAB8C781C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95833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1CF8-8252-D64C-8636-D8AF369C9CF8}" type="datetimeFigureOut">
              <a:rPr lang="sk-SK" smtClean="0"/>
              <a:t>30.4.20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B732-0A42-6549-8D51-3FAB8C781C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48114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1CF8-8252-D64C-8636-D8AF369C9CF8}" type="datetimeFigureOut">
              <a:rPr lang="sk-SK" smtClean="0"/>
              <a:t>30.4.20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B732-0A42-6549-8D51-3FAB8C781C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1117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1CF8-8252-D64C-8636-D8AF369C9CF8}" type="datetimeFigureOut">
              <a:rPr lang="sk-SK" smtClean="0"/>
              <a:t>30.4.20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B732-0A42-6549-8D51-3FAB8C781C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56812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1CF8-8252-D64C-8636-D8AF369C9CF8}" type="datetimeFigureOut">
              <a:rPr lang="sk-SK" smtClean="0"/>
              <a:t>30.4.20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B732-0A42-6549-8D51-3FAB8C781C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75164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1CF8-8252-D64C-8636-D8AF369C9CF8}" type="datetimeFigureOut">
              <a:rPr lang="sk-SK" smtClean="0"/>
              <a:t>30.4.20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B732-0A42-6549-8D51-3FAB8C781C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33368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1CF8-8252-D64C-8636-D8AF369C9CF8}" type="datetimeFigureOut">
              <a:rPr lang="sk-SK" smtClean="0"/>
              <a:t>30.4.20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B732-0A42-6549-8D51-3FAB8C781C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35922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1CF8-8252-D64C-8636-D8AF369C9CF8}" type="datetimeFigureOut">
              <a:rPr lang="sk-SK" smtClean="0"/>
              <a:t>30.4.20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B732-0A42-6549-8D51-3FAB8C781C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19909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91CF8-8252-D64C-8636-D8AF369C9CF8}" type="datetimeFigureOut">
              <a:rPr lang="sk-SK" smtClean="0"/>
              <a:t>30.4.20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BADB732-0A42-6549-8D51-3FAB8C781C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93261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9B9C07-41F1-2243-9063-3E2CA59A55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47432" y="207604"/>
            <a:ext cx="4849135" cy="756043"/>
          </a:xfrm>
        </p:spPr>
        <p:txBody>
          <a:bodyPr anchor="b">
            <a:normAutofit/>
          </a:bodyPr>
          <a:lstStyle/>
          <a:p>
            <a:pPr algn="ctr"/>
            <a:r>
              <a:rPr lang="sk-SK" sz="2100" b="1" dirty="0" err="1">
                <a:solidFill>
                  <a:schemeClr val="tx1"/>
                </a:solidFill>
              </a:rPr>
              <a:t>Faculty</a:t>
            </a:r>
            <a:r>
              <a:rPr lang="sk-SK" sz="2100" b="1" dirty="0">
                <a:solidFill>
                  <a:schemeClr val="tx1"/>
                </a:solidFill>
              </a:rPr>
              <a:t> of Business Management</a:t>
            </a:r>
            <a:br>
              <a:rPr lang="sk-SK" sz="2400" dirty="0">
                <a:solidFill>
                  <a:schemeClr val="tx1"/>
                </a:solidFill>
              </a:rPr>
            </a:br>
            <a:r>
              <a:rPr lang="sk-SK" sz="1800" dirty="0" err="1">
                <a:solidFill>
                  <a:schemeClr val="tx1"/>
                </a:solidFill>
              </a:rPr>
              <a:t>University</a:t>
            </a:r>
            <a:r>
              <a:rPr lang="sk-SK" sz="1800" dirty="0">
                <a:solidFill>
                  <a:schemeClr val="tx1"/>
                </a:solidFill>
              </a:rPr>
              <a:t> of </a:t>
            </a:r>
            <a:r>
              <a:rPr lang="sk-SK" sz="1800" dirty="0" err="1">
                <a:solidFill>
                  <a:schemeClr val="tx1"/>
                </a:solidFill>
              </a:rPr>
              <a:t>Economics</a:t>
            </a:r>
            <a:r>
              <a:rPr lang="sk-SK" sz="1800" dirty="0">
                <a:solidFill>
                  <a:schemeClr val="tx1"/>
                </a:solidFill>
              </a:rPr>
              <a:t> in Bratislava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99D9E98-225D-3447-A038-ABD377A0D9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47430" y="4167859"/>
            <a:ext cx="4849135" cy="343621"/>
          </a:xfrm>
        </p:spPr>
        <p:txBody>
          <a:bodyPr anchor="t">
            <a:normAutofit lnSpcReduction="10000"/>
          </a:bodyPr>
          <a:lstStyle/>
          <a:p>
            <a:pPr algn="ctr"/>
            <a:r>
              <a:rPr lang="sk-SK" sz="1700" dirty="0" err="1">
                <a:solidFill>
                  <a:schemeClr val="tx1"/>
                </a:solidFill>
              </a:rPr>
              <a:t>Final</a:t>
            </a:r>
            <a:r>
              <a:rPr lang="sk-SK" sz="1700" dirty="0">
                <a:solidFill>
                  <a:schemeClr val="tx1"/>
                </a:solidFill>
              </a:rPr>
              <a:t> </a:t>
            </a:r>
            <a:r>
              <a:rPr lang="sk-SK" sz="1700" dirty="0" err="1">
                <a:solidFill>
                  <a:schemeClr val="tx1"/>
                </a:solidFill>
              </a:rPr>
              <a:t>thesis</a:t>
            </a:r>
            <a:r>
              <a:rPr lang="sk-SK" sz="1700" dirty="0">
                <a:solidFill>
                  <a:schemeClr val="tx1"/>
                </a:solidFill>
              </a:rPr>
              <a:t> </a:t>
            </a:r>
            <a:r>
              <a:rPr lang="sk-SK" sz="1700" dirty="0" err="1">
                <a:solidFill>
                  <a:schemeClr val="tx1"/>
                </a:solidFill>
              </a:rPr>
              <a:t>defense</a:t>
            </a:r>
            <a:endParaRPr lang="sk-SK" sz="1700" dirty="0">
              <a:solidFill>
                <a:schemeClr val="tx1"/>
              </a:solidFill>
            </a:endParaRPr>
          </a:p>
        </p:txBody>
      </p:sp>
      <p:sp>
        <p:nvSpPr>
          <p:cNvPr id="16" name="Nadpis 1">
            <a:extLst>
              <a:ext uri="{FF2B5EF4-FFF2-40B4-BE49-F238E27FC236}">
                <a16:creationId xmlns:a16="http://schemas.microsoft.com/office/drawing/2014/main" id="{C3FC8409-33F3-BE44-878F-AFA7A394D885}"/>
              </a:ext>
            </a:extLst>
          </p:cNvPr>
          <p:cNvSpPr txBox="1">
            <a:spLocks/>
          </p:cNvSpPr>
          <p:nvPr/>
        </p:nvSpPr>
        <p:spPr>
          <a:xfrm>
            <a:off x="2147430" y="1175636"/>
            <a:ext cx="4849135" cy="286076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2100" b="1" dirty="0" err="1"/>
              <a:t>Topic</a:t>
            </a:r>
            <a:r>
              <a:rPr lang="sk-SK" sz="2100" b="1" dirty="0"/>
              <a:t> of </a:t>
            </a:r>
            <a:r>
              <a:rPr lang="sk-SK" sz="2100" b="1" dirty="0" err="1"/>
              <a:t>the</a:t>
            </a:r>
            <a:r>
              <a:rPr lang="sk-SK" sz="2100" b="1" dirty="0"/>
              <a:t> </a:t>
            </a:r>
            <a:r>
              <a:rPr lang="sk-SK" sz="2100" b="1" dirty="0" err="1"/>
              <a:t>final</a:t>
            </a:r>
            <a:r>
              <a:rPr lang="sk-SK" sz="2100" b="1" dirty="0"/>
              <a:t> </a:t>
            </a:r>
            <a:r>
              <a:rPr lang="sk-SK" sz="2100" b="1" dirty="0" err="1"/>
              <a:t>thesis</a:t>
            </a:r>
            <a:endParaRPr lang="sk-SK" sz="1800" dirty="0"/>
          </a:p>
        </p:txBody>
      </p:sp>
      <p:sp>
        <p:nvSpPr>
          <p:cNvPr id="20" name="Nadpis 1">
            <a:extLst>
              <a:ext uri="{FF2B5EF4-FFF2-40B4-BE49-F238E27FC236}">
                <a16:creationId xmlns:a16="http://schemas.microsoft.com/office/drawing/2014/main" id="{B1A96CC0-CA6E-F144-803E-804365249F77}"/>
              </a:ext>
            </a:extLst>
          </p:cNvPr>
          <p:cNvSpPr txBox="1">
            <a:spLocks/>
          </p:cNvSpPr>
          <p:nvPr/>
        </p:nvSpPr>
        <p:spPr>
          <a:xfrm>
            <a:off x="2240846" y="5281572"/>
            <a:ext cx="4662301" cy="29936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2100" b="1" dirty="0"/>
              <a:t>Bc. </a:t>
            </a:r>
            <a:r>
              <a:rPr lang="sk-SK" sz="2100" b="1" dirty="0" err="1"/>
              <a:t>Name</a:t>
            </a:r>
            <a:r>
              <a:rPr lang="sk-SK" sz="2100" b="1" dirty="0"/>
              <a:t> and </a:t>
            </a:r>
            <a:r>
              <a:rPr lang="sk-SK" sz="2100" b="1" dirty="0" err="1"/>
              <a:t>Surname</a:t>
            </a:r>
            <a:endParaRPr lang="sk-SK" sz="1800" dirty="0"/>
          </a:p>
        </p:txBody>
      </p:sp>
      <p:sp>
        <p:nvSpPr>
          <p:cNvPr id="21" name="Nadpis 1">
            <a:extLst>
              <a:ext uri="{FF2B5EF4-FFF2-40B4-BE49-F238E27FC236}">
                <a16:creationId xmlns:a16="http://schemas.microsoft.com/office/drawing/2014/main" id="{C56B1A00-7719-6541-AF1B-AE1F1CD0E44E}"/>
              </a:ext>
            </a:extLst>
          </p:cNvPr>
          <p:cNvSpPr txBox="1">
            <a:spLocks/>
          </p:cNvSpPr>
          <p:nvPr/>
        </p:nvSpPr>
        <p:spPr>
          <a:xfrm>
            <a:off x="3474042" y="6201346"/>
            <a:ext cx="2195908" cy="29936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1400" dirty="0" err="1"/>
              <a:t>The</a:t>
            </a:r>
            <a:r>
              <a:rPr lang="sk-SK" sz="1400" dirty="0"/>
              <a:t> </a:t>
            </a:r>
            <a:r>
              <a:rPr lang="sk-SK" sz="1400" dirty="0" err="1"/>
              <a:t>date</a:t>
            </a:r>
            <a:endParaRPr lang="sk-SK" sz="1400" dirty="0"/>
          </a:p>
        </p:txBody>
      </p:sp>
      <p:pic>
        <p:nvPicPr>
          <p:cNvPr id="6" name="Obrázok 5" descr="Obrázok, na ktorom je znak, hodiny&#10;&#10;Automaticky generovaný popis">
            <a:extLst>
              <a:ext uri="{FF2B5EF4-FFF2-40B4-BE49-F238E27FC236}">
                <a16:creationId xmlns:a16="http://schemas.microsoft.com/office/drawing/2014/main" id="{738BE863-3336-7246-B8EE-2EB49CCC15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934" y="4618396"/>
            <a:ext cx="2004839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33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2239DE-ADF1-1C47-AA64-0E654B57A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554" y="171941"/>
            <a:ext cx="6526199" cy="64384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sk-SK" sz="3500" kern="1200" dirty="0" err="1">
                <a:ln w="0"/>
                <a:effectLst>
                  <a:outerShdw blurRad="38100" dist="63500" dir="2700000" algn="tl" rotWithShape="0">
                    <a:schemeClr val="tx1">
                      <a:alpha val="25000"/>
                    </a:schemeClr>
                  </a:outerShdw>
                </a:effectLst>
                <a:latin typeface="+mj-lt"/>
                <a:ea typeface="+mj-ea"/>
                <a:cs typeface="+mj-cs"/>
              </a:rPr>
              <a:t>The</a:t>
            </a:r>
            <a:r>
              <a:rPr lang="sk-SK" sz="3500" kern="1200" dirty="0">
                <a:ln w="0"/>
                <a:effectLst>
                  <a:outerShdw blurRad="38100" dist="63500" dir="2700000" algn="tl" rotWithShape="0">
                    <a:schemeClr val="tx1">
                      <a:alpha val="25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sk-SK" sz="3500" kern="1200" dirty="0" err="1">
                <a:ln w="0"/>
                <a:effectLst>
                  <a:outerShdw blurRad="38100" dist="63500" dir="2700000" algn="tl" rotWithShape="0">
                    <a:schemeClr val="tx1">
                      <a:alpha val="25000"/>
                    </a:schemeClr>
                  </a:outerShdw>
                </a:effectLst>
                <a:latin typeface="+mj-lt"/>
                <a:ea typeface="+mj-ea"/>
                <a:cs typeface="+mj-cs"/>
              </a:rPr>
              <a:t>main</a:t>
            </a:r>
            <a:r>
              <a:rPr lang="sk-SK" sz="3500" kern="1200" dirty="0">
                <a:ln w="0"/>
                <a:effectLst>
                  <a:outerShdw blurRad="38100" dist="63500" dir="2700000" algn="tl" rotWithShape="0">
                    <a:schemeClr val="tx1">
                      <a:alpha val="25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sk-SK" sz="3500" kern="1200" dirty="0" err="1">
                <a:ln w="0"/>
                <a:effectLst>
                  <a:outerShdw blurRad="38100" dist="63500" dir="2700000" algn="tl" rotWithShape="0">
                    <a:schemeClr val="tx1">
                      <a:alpha val="25000"/>
                    </a:schemeClr>
                  </a:outerShdw>
                </a:effectLst>
                <a:latin typeface="+mj-lt"/>
                <a:ea typeface="+mj-ea"/>
                <a:cs typeface="+mj-cs"/>
              </a:rPr>
              <a:t>objective</a:t>
            </a:r>
            <a:r>
              <a:rPr lang="sk-SK" sz="3500" kern="1200" dirty="0">
                <a:ln w="0"/>
                <a:effectLst>
                  <a:outerShdw blurRad="38100" dist="63500" dir="2700000" algn="tl" rotWithShape="0">
                    <a:schemeClr val="tx1">
                      <a:alpha val="25000"/>
                    </a:schemeClr>
                  </a:outerShdw>
                </a:effectLst>
                <a:latin typeface="+mj-lt"/>
                <a:ea typeface="+mj-ea"/>
                <a:cs typeface="+mj-cs"/>
              </a:rPr>
              <a:t> of </a:t>
            </a:r>
            <a:r>
              <a:rPr lang="sk-SK" sz="3500" kern="1200" dirty="0" err="1">
                <a:ln w="0"/>
                <a:effectLst>
                  <a:outerShdw blurRad="38100" dist="63500" dir="2700000" algn="tl" rotWithShape="0">
                    <a:schemeClr val="tx1">
                      <a:alpha val="25000"/>
                    </a:schemeClr>
                  </a:outerShdw>
                </a:effectLst>
                <a:latin typeface="+mj-lt"/>
                <a:ea typeface="+mj-ea"/>
                <a:cs typeface="+mj-cs"/>
              </a:rPr>
              <a:t>final</a:t>
            </a:r>
            <a:r>
              <a:rPr lang="sk-SK" sz="3500" kern="1200" dirty="0">
                <a:ln w="0"/>
                <a:effectLst>
                  <a:outerShdw blurRad="38100" dist="63500" dir="2700000" algn="tl" rotWithShape="0">
                    <a:schemeClr val="tx1">
                      <a:alpha val="25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sk-SK" sz="3500" kern="1200" dirty="0" err="1">
                <a:ln w="0"/>
                <a:effectLst>
                  <a:outerShdw blurRad="38100" dist="63500" dir="2700000" algn="tl" rotWithShape="0">
                    <a:schemeClr val="tx1">
                      <a:alpha val="25000"/>
                    </a:schemeClr>
                  </a:outerShdw>
                </a:effectLst>
                <a:latin typeface="+mj-lt"/>
                <a:ea typeface="+mj-ea"/>
                <a:cs typeface="+mj-cs"/>
              </a:rPr>
              <a:t>thesis</a:t>
            </a:r>
            <a:endParaRPr lang="sk-SK" sz="3500" kern="1200" dirty="0">
              <a:ln w="0"/>
              <a:effectLst>
                <a:outerShdw blurRad="38100" dist="63500" dir="2700000" algn="tl" rotWithShape="0">
                  <a:schemeClr val="tx1">
                    <a:alpha val="25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" name="Zástupný objekt pre obsah 6">
            <a:extLst>
              <a:ext uri="{FF2B5EF4-FFF2-40B4-BE49-F238E27FC236}">
                <a16:creationId xmlns:a16="http://schemas.microsoft.com/office/drawing/2014/main" id="{4DB56BD3-A811-2645-9843-66E85E1D9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554" y="1168400"/>
            <a:ext cx="6786175" cy="4497444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just">
              <a:buNone/>
            </a:pPr>
            <a:r>
              <a:rPr lang="sk-SK" sz="2200" kern="1200" dirty="0" err="1">
                <a:latin typeface="+mn-lt"/>
                <a:ea typeface="+mn-ea"/>
                <a:cs typeface="+mn-cs"/>
              </a:rPr>
              <a:t>Describe</a:t>
            </a:r>
            <a:r>
              <a:rPr lang="sk-SK" sz="2200" kern="1200" dirty="0">
                <a:latin typeface="+mn-lt"/>
                <a:ea typeface="+mn-ea"/>
                <a:cs typeface="+mn-cs"/>
              </a:rPr>
              <a:t> </a:t>
            </a:r>
            <a:r>
              <a:rPr lang="sk-SK" sz="2200" kern="1200" dirty="0" err="1">
                <a:latin typeface="+mn-lt"/>
                <a:ea typeface="+mn-ea"/>
                <a:cs typeface="+mn-cs"/>
              </a:rPr>
              <a:t>the</a:t>
            </a:r>
            <a:r>
              <a:rPr lang="sk-SK" sz="2200" kern="1200" dirty="0">
                <a:latin typeface="+mn-lt"/>
                <a:ea typeface="+mn-ea"/>
                <a:cs typeface="+mn-cs"/>
              </a:rPr>
              <a:t> </a:t>
            </a:r>
            <a:r>
              <a:rPr lang="sk-SK" sz="2200" kern="1200" dirty="0" err="1">
                <a:latin typeface="+mn-lt"/>
                <a:ea typeface="+mn-ea"/>
                <a:cs typeface="+mn-cs"/>
              </a:rPr>
              <a:t>main</a:t>
            </a:r>
            <a:r>
              <a:rPr lang="sk-SK" sz="2200" kern="1200" dirty="0">
                <a:latin typeface="+mn-lt"/>
                <a:ea typeface="+mn-ea"/>
                <a:cs typeface="+mn-cs"/>
              </a:rPr>
              <a:t> </a:t>
            </a:r>
            <a:r>
              <a:rPr lang="sk-SK" sz="2200" kern="1200" dirty="0" err="1">
                <a:latin typeface="+mn-lt"/>
                <a:ea typeface="+mn-ea"/>
                <a:cs typeface="+mn-cs"/>
              </a:rPr>
              <a:t>objective</a:t>
            </a:r>
            <a:r>
              <a:rPr lang="sk-SK" sz="2200" kern="1200" dirty="0">
                <a:latin typeface="+mn-lt"/>
                <a:ea typeface="+mn-ea"/>
                <a:cs typeface="+mn-cs"/>
              </a:rPr>
              <a:t>.</a:t>
            </a:r>
          </a:p>
          <a:p>
            <a:pPr marL="0" indent="0" algn="just">
              <a:buNone/>
            </a:pPr>
            <a:endParaRPr lang="sk-SK" sz="2200" kern="1200" dirty="0">
              <a:latin typeface="+mn-lt"/>
              <a:ea typeface="+mn-ea"/>
              <a:cs typeface="+mn-cs"/>
            </a:endParaRPr>
          </a:p>
          <a:p>
            <a:pPr marL="0" indent="0" algn="just">
              <a:buNone/>
            </a:pPr>
            <a:r>
              <a:rPr lang="sk-SK" sz="2200" kern="1200" dirty="0" err="1">
                <a:latin typeface="+mn-lt"/>
                <a:ea typeface="+mn-ea"/>
                <a:cs typeface="+mn-cs"/>
              </a:rPr>
              <a:t>If</a:t>
            </a:r>
            <a:r>
              <a:rPr lang="sk-SK" sz="2200" kern="1200" dirty="0">
                <a:latin typeface="+mn-lt"/>
                <a:ea typeface="+mn-ea"/>
                <a:cs typeface="+mn-cs"/>
              </a:rPr>
              <a:t> </a:t>
            </a:r>
            <a:r>
              <a:rPr lang="sk-SK" sz="2200" kern="1200" dirty="0" err="1">
                <a:latin typeface="+mn-lt"/>
                <a:ea typeface="+mn-ea"/>
                <a:cs typeface="+mn-cs"/>
              </a:rPr>
              <a:t>needed</a:t>
            </a:r>
            <a:r>
              <a:rPr lang="sk-SK" sz="2200" kern="1200" dirty="0">
                <a:latin typeface="+mn-lt"/>
                <a:ea typeface="+mn-ea"/>
                <a:cs typeface="+mn-cs"/>
              </a:rPr>
              <a:t> </a:t>
            </a:r>
            <a:r>
              <a:rPr lang="sk-SK" sz="2200" kern="1200" dirty="0" err="1">
                <a:latin typeface="+mn-lt"/>
                <a:ea typeface="+mn-ea"/>
                <a:cs typeface="+mn-cs"/>
              </a:rPr>
              <a:t>add</a:t>
            </a:r>
            <a:r>
              <a:rPr lang="sk-SK" sz="2200" kern="1200" dirty="0">
                <a:latin typeface="+mn-lt"/>
                <a:ea typeface="+mn-ea"/>
                <a:cs typeface="+mn-cs"/>
              </a:rPr>
              <a:t> </a:t>
            </a:r>
            <a:r>
              <a:rPr lang="sk-SK" sz="2200" kern="1200" dirty="0" err="1">
                <a:latin typeface="+mn-lt"/>
                <a:ea typeface="+mn-ea"/>
                <a:cs typeface="+mn-cs"/>
              </a:rPr>
              <a:t>slides</a:t>
            </a:r>
            <a:r>
              <a:rPr lang="sk-SK" sz="2200" kern="1200" dirty="0">
                <a:latin typeface="+mn-lt"/>
                <a:ea typeface="+mn-ea"/>
                <a:cs typeface="+mn-cs"/>
              </a:rPr>
              <a:t> to </a:t>
            </a:r>
            <a:r>
              <a:rPr lang="sk-SK" sz="2200" kern="1200" dirty="0" err="1">
                <a:latin typeface="+mn-lt"/>
                <a:ea typeface="+mn-ea"/>
                <a:cs typeface="+mn-cs"/>
              </a:rPr>
              <a:t>sections</a:t>
            </a:r>
            <a:r>
              <a:rPr lang="sk-SK" sz="2200" kern="1200" dirty="0">
                <a:latin typeface="+mn-lt"/>
                <a:ea typeface="+mn-ea"/>
                <a:cs typeface="+mn-cs"/>
              </a:rPr>
              <a:t>.</a:t>
            </a:r>
          </a:p>
          <a:p>
            <a:pPr algn="just"/>
            <a:r>
              <a:rPr lang="sk-SK" sz="2200" dirty="0"/>
              <a:t>…</a:t>
            </a:r>
          </a:p>
          <a:p>
            <a:pPr algn="just"/>
            <a:r>
              <a:rPr lang="sk-SK" sz="2200" kern="1200" dirty="0">
                <a:latin typeface="+mn-lt"/>
                <a:ea typeface="+mn-ea"/>
                <a:cs typeface="+mn-cs"/>
              </a:rPr>
              <a:t>…</a:t>
            </a:r>
          </a:p>
          <a:p>
            <a:pPr algn="just"/>
            <a:r>
              <a:rPr lang="sk-SK" sz="2200" dirty="0"/>
              <a:t>…</a:t>
            </a:r>
            <a:endParaRPr lang="sk-SK" sz="2200" kern="1200" dirty="0">
              <a:latin typeface="+mn-lt"/>
              <a:ea typeface="+mn-ea"/>
              <a:cs typeface="+mn-cs"/>
            </a:endParaRP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71FAD3F3-048A-8247-8033-9EA387255A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04734153"/>
              </p:ext>
            </p:extLst>
          </p:nvPr>
        </p:nvGraphicFramePr>
        <p:xfrm>
          <a:off x="120135" y="6045201"/>
          <a:ext cx="8817675" cy="6408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90287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objekt pre obsah 6">
            <a:extLst>
              <a:ext uri="{FF2B5EF4-FFF2-40B4-BE49-F238E27FC236}">
                <a16:creationId xmlns:a16="http://schemas.microsoft.com/office/drawing/2014/main" id="{4DB56BD3-A811-2645-9843-66E85E1D9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554" y="1168400"/>
            <a:ext cx="6777211" cy="4497444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just">
              <a:buNone/>
            </a:pPr>
            <a:r>
              <a:rPr lang="sk-SK" sz="2200" kern="1200" dirty="0" err="1">
                <a:latin typeface="+mn-lt"/>
                <a:ea typeface="+mn-ea"/>
                <a:cs typeface="+mn-cs"/>
              </a:rPr>
              <a:t>Sum</a:t>
            </a:r>
            <a:r>
              <a:rPr lang="sk-SK" sz="2200" kern="1200" dirty="0">
                <a:latin typeface="+mn-lt"/>
                <a:ea typeface="+mn-ea"/>
                <a:cs typeface="+mn-cs"/>
              </a:rPr>
              <a:t> </a:t>
            </a:r>
            <a:r>
              <a:rPr lang="sk-SK" sz="2200" kern="1200" dirty="0" err="1">
                <a:latin typeface="+mn-lt"/>
                <a:ea typeface="+mn-ea"/>
                <a:cs typeface="+mn-cs"/>
              </a:rPr>
              <a:t>up</a:t>
            </a:r>
            <a:r>
              <a:rPr lang="sk-SK" sz="2200" kern="1200" dirty="0">
                <a:latin typeface="+mn-lt"/>
                <a:ea typeface="+mn-ea"/>
                <a:cs typeface="+mn-cs"/>
              </a:rPr>
              <a:t> </a:t>
            </a:r>
            <a:r>
              <a:rPr lang="sk-SK" sz="2200" kern="1200" dirty="0" err="1">
                <a:latin typeface="+mn-lt"/>
                <a:ea typeface="+mn-ea"/>
                <a:cs typeface="+mn-cs"/>
              </a:rPr>
              <a:t>the</a:t>
            </a:r>
            <a:r>
              <a:rPr lang="sk-SK" sz="2200" kern="1200" dirty="0">
                <a:latin typeface="+mn-lt"/>
                <a:ea typeface="+mn-ea"/>
                <a:cs typeface="+mn-cs"/>
              </a:rPr>
              <a:t> major </a:t>
            </a:r>
            <a:r>
              <a:rPr lang="sk-SK" sz="2200" kern="1200" dirty="0" err="1">
                <a:latin typeface="+mn-lt"/>
                <a:ea typeface="+mn-ea"/>
                <a:cs typeface="+mn-cs"/>
              </a:rPr>
              <a:t>contribution</a:t>
            </a:r>
            <a:r>
              <a:rPr lang="sk-SK" sz="2200" kern="1200" dirty="0">
                <a:latin typeface="+mn-lt"/>
                <a:ea typeface="+mn-ea"/>
                <a:cs typeface="+mn-cs"/>
              </a:rPr>
              <a:t> of </a:t>
            </a:r>
            <a:r>
              <a:rPr lang="sk-SK" sz="2200" kern="1200" dirty="0" err="1">
                <a:latin typeface="+mn-lt"/>
                <a:ea typeface="+mn-ea"/>
                <a:cs typeface="+mn-cs"/>
              </a:rPr>
              <a:t>the</a:t>
            </a:r>
            <a:r>
              <a:rPr lang="sk-SK" sz="2200" kern="1200" dirty="0">
                <a:latin typeface="+mn-lt"/>
                <a:ea typeface="+mn-ea"/>
                <a:cs typeface="+mn-cs"/>
              </a:rPr>
              <a:t> </a:t>
            </a:r>
            <a:r>
              <a:rPr lang="sk-SK" sz="2200" kern="1200" dirty="0" err="1">
                <a:latin typeface="+mn-lt"/>
                <a:ea typeface="+mn-ea"/>
                <a:cs typeface="+mn-cs"/>
              </a:rPr>
              <a:t>theory</a:t>
            </a:r>
            <a:r>
              <a:rPr lang="sk-SK" sz="2200" kern="1200" dirty="0">
                <a:latin typeface="+mn-lt"/>
                <a:ea typeface="+mn-ea"/>
                <a:cs typeface="+mn-cs"/>
              </a:rPr>
              <a:t> </a:t>
            </a:r>
            <a:r>
              <a:rPr lang="sk-SK" sz="2200" kern="1200" dirty="0" err="1">
                <a:latin typeface="+mn-lt"/>
                <a:ea typeface="+mn-ea"/>
                <a:cs typeface="+mn-cs"/>
              </a:rPr>
              <a:t>resources</a:t>
            </a:r>
            <a:r>
              <a:rPr lang="sk-SK" sz="2200" kern="1200" dirty="0">
                <a:latin typeface="+mn-lt"/>
                <a:ea typeface="+mn-ea"/>
                <a:cs typeface="+mn-cs"/>
              </a:rPr>
              <a:t> </a:t>
            </a:r>
            <a:r>
              <a:rPr lang="sk-SK" sz="2200" kern="1200" dirty="0" err="1">
                <a:latin typeface="+mn-lt"/>
                <a:ea typeface="+mn-ea"/>
                <a:cs typeface="+mn-cs"/>
              </a:rPr>
              <a:t>review</a:t>
            </a:r>
            <a:r>
              <a:rPr lang="sk-SK" sz="2200" kern="1200" dirty="0">
                <a:latin typeface="+mn-lt"/>
                <a:ea typeface="+mn-ea"/>
                <a:cs typeface="+mn-cs"/>
              </a:rPr>
              <a:t> in </a:t>
            </a:r>
            <a:r>
              <a:rPr lang="sk-SK" sz="2200" kern="1200" dirty="0" err="1">
                <a:latin typeface="+mn-lt"/>
                <a:ea typeface="+mn-ea"/>
                <a:cs typeface="+mn-cs"/>
              </a:rPr>
              <a:t>first</a:t>
            </a:r>
            <a:r>
              <a:rPr lang="sk-SK" sz="2200" kern="1200" dirty="0">
                <a:latin typeface="+mn-lt"/>
                <a:ea typeface="+mn-ea"/>
                <a:cs typeface="+mn-cs"/>
              </a:rPr>
              <a:t> </a:t>
            </a:r>
            <a:r>
              <a:rPr lang="sk-SK" sz="2200" kern="1200" dirty="0" err="1">
                <a:latin typeface="+mn-lt"/>
                <a:ea typeface="+mn-ea"/>
                <a:cs typeface="+mn-cs"/>
              </a:rPr>
              <a:t>chapter</a:t>
            </a:r>
            <a:r>
              <a:rPr lang="sk-SK" sz="2200" kern="1200" dirty="0">
                <a:latin typeface="+mn-lt"/>
                <a:ea typeface="+mn-ea"/>
                <a:cs typeface="+mn-cs"/>
              </a:rPr>
              <a:t> of </a:t>
            </a:r>
            <a:r>
              <a:rPr lang="sk-SK" sz="2200" kern="1200" dirty="0" err="1">
                <a:latin typeface="+mn-lt"/>
                <a:ea typeface="+mn-ea"/>
                <a:cs typeface="+mn-cs"/>
              </a:rPr>
              <a:t>final</a:t>
            </a:r>
            <a:r>
              <a:rPr lang="sk-SK" sz="2200" kern="1200" dirty="0">
                <a:latin typeface="+mn-lt"/>
                <a:ea typeface="+mn-ea"/>
                <a:cs typeface="+mn-cs"/>
              </a:rPr>
              <a:t> </a:t>
            </a:r>
            <a:r>
              <a:rPr lang="sk-SK" sz="2200" kern="1200" dirty="0" err="1">
                <a:latin typeface="+mn-lt"/>
                <a:ea typeface="+mn-ea"/>
                <a:cs typeface="+mn-cs"/>
              </a:rPr>
              <a:t>thesis</a:t>
            </a:r>
            <a:r>
              <a:rPr lang="sk-SK" sz="2200" kern="1200" dirty="0">
                <a:latin typeface="+mn-lt"/>
                <a:ea typeface="+mn-ea"/>
                <a:cs typeface="+mn-cs"/>
              </a:rPr>
              <a:t>.</a:t>
            </a:r>
          </a:p>
          <a:p>
            <a:pPr algn="just"/>
            <a:r>
              <a:rPr lang="sk-SK" sz="2200" dirty="0"/>
              <a:t>…</a:t>
            </a:r>
          </a:p>
          <a:p>
            <a:pPr algn="just"/>
            <a:r>
              <a:rPr lang="sk-SK" sz="2200" kern="1200" dirty="0">
                <a:latin typeface="+mn-lt"/>
                <a:ea typeface="+mn-ea"/>
                <a:cs typeface="+mn-cs"/>
              </a:rPr>
              <a:t>…</a:t>
            </a:r>
          </a:p>
          <a:p>
            <a:pPr algn="just"/>
            <a:r>
              <a:rPr lang="sk-SK" sz="2200" dirty="0"/>
              <a:t>…</a:t>
            </a:r>
            <a:endParaRPr lang="sk-SK" sz="2200" kern="1200" dirty="0">
              <a:latin typeface="+mn-lt"/>
              <a:ea typeface="+mn-ea"/>
              <a:cs typeface="+mn-cs"/>
            </a:endParaRPr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DA3337EE-2111-7D44-933D-F0FCDAF5C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554" y="171941"/>
            <a:ext cx="6526199" cy="6438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k-SK" sz="3500" kern="1200" dirty="0" err="1">
                <a:ln w="0"/>
                <a:effectLst>
                  <a:outerShdw blurRad="38100" dist="63500" dir="2700000" algn="tl" rotWithShape="0">
                    <a:schemeClr val="tx1">
                      <a:alpha val="25000"/>
                    </a:schemeClr>
                  </a:outerShdw>
                </a:effectLst>
                <a:latin typeface="+mj-lt"/>
                <a:ea typeface="+mj-ea"/>
                <a:cs typeface="+mj-cs"/>
              </a:rPr>
              <a:t>Theory</a:t>
            </a:r>
            <a:r>
              <a:rPr lang="sk-SK" sz="3500" kern="1200" dirty="0">
                <a:ln w="0"/>
                <a:effectLst>
                  <a:outerShdw blurRad="38100" dist="63500" dir="2700000" algn="tl" rotWithShape="0">
                    <a:schemeClr val="tx1">
                      <a:alpha val="25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sk-SK" sz="3500" kern="1200" dirty="0" err="1">
                <a:ln w="0"/>
                <a:effectLst>
                  <a:outerShdw blurRad="38100" dist="63500" dir="2700000" algn="tl" rotWithShape="0">
                    <a:schemeClr val="tx1">
                      <a:alpha val="25000"/>
                    </a:schemeClr>
                  </a:outerShdw>
                </a:effectLst>
                <a:latin typeface="+mj-lt"/>
                <a:ea typeface="+mj-ea"/>
                <a:cs typeface="+mj-cs"/>
              </a:rPr>
              <a:t>overview</a:t>
            </a:r>
            <a:endParaRPr lang="sk-SK" sz="3500" kern="1200" dirty="0">
              <a:ln w="0"/>
              <a:effectLst>
                <a:outerShdw blurRad="38100" dist="63500" dir="2700000" algn="tl" rotWithShape="0">
                  <a:schemeClr val="tx1">
                    <a:alpha val="25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9D9B5F66-09DA-6049-A55A-D8571B2C3A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82911088"/>
              </p:ext>
            </p:extLst>
          </p:nvPr>
        </p:nvGraphicFramePr>
        <p:xfrm>
          <a:off x="120135" y="6045201"/>
          <a:ext cx="8817675" cy="6408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50663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objekt pre obsah 6">
            <a:extLst>
              <a:ext uri="{FF2B5EF4-FFF2-40B4-BE49-F238E27FC236}">
                <a16:creationId xmlns:a16="http://schemas.microsoft.com/office/drawing/2014/main" id="{4DB56BD3-A811-2645-9843-66E85E1D9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555" y="1168400"/>
            <a:ext cx="6723422" cy="4497444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just">
              <a:buNone/>
            </a:pPr>
            <a:r>
              <a:rPr lang="sk-SK" sz="2200" kern="1200" dirty="0" err="1">
                <a:latin typeface="+mn-lt"/>
                <a:ea typeface="+mn-ea"/>
                <a:cs typeface="+mn-cs"/>
              </a:rPr>
              <a:t>Brief</a:t>
            </a:r>
            <a:r>
              <a:rPr lang="sk-SK" sz="2200" kern="1200" dirty="0">
                <a:latin typeface="+mn-lt"/>
                <a:ea typeface="+mn-ea"/>
                <a:cs typeface="+mn-cs"/>
              </a:rPr>
              <a:t> </a:t>
            </a:r>
            <a:r>
              <a:rPr lang="sk-SK" sz="2200" kern="1200" dirty="0" err="1">
                <a:latin typeface="+mn-lt"/>
                <a:ea typeface="+mn-ea"/>
                <a:cs typeface="+mn-cs"/>
              </a:rPr>
              <a:t>the</a:t>
            </a:r>
            <a:r>
              <a:rPr lang="sk-SK" sz="2200" kern="1200" dirty="0">
                <a:latin typeface="+mn-lt"/>
                <a:ea typeface="+mn-ea"/>
                <a:cs typeface="+mn-cs"/>
              </a:rPr>
              <a:t> </a:t>
            </a:r>
            <a:r>
              <a:rPr lang="sk-SK" sz="2200" kern="1200" dirty="0" err="1">
                <a:latin typeface="+mn-lt"/>
                <a:ea typeface="+mn-ea"/>
                <a:cs typeface="+mn-cs"/>
              </a:rPr>
              <a:t>commission</a:t>
            </a:r>
            <a:r>
              <a:rPr lang="sk-SK" sz="2200" kern="1200" dirty="0">
                <a:latin typeface="+mn-lt"/>
                <a:ea typeface="+mn-ea"/>
                <a:cs typeface="+mn-cs"/>
              </a:rPr>
              <a:t> </a:t>
            </a:r>
            <a:r>
              <a:rPr lang="sk-SK" sz="2200" kern="1200" dirty="0" err="1">
                <a:latin typeface="+mn-lt"/>
                <a:ea typeface="+mn-ea"/>
                <a:cs typeface="+mn-cs"/>
              </a:rPr>
              <a:t>about</a:t>
            </a:r>
            <a:r>
              <a:rPr lang="sk-SK" sz="2200" kern="1200" dirty="0">
                <a:latin typeface="+mn-lt"/>
                <a:ea typeface="+mn-ea"/>
                <a:cs typeface="+mn-cs"/>
              </a:rPr>
              <a:t> </a:t>
            </a:r>
            <a:r>
              <a:rPr lang="sk-SK" sz="2200" kern="1200" dirty="0" err="1">
                <a:latin typeface="+mn-lt"/>
                <a:ea typeface="+mn-ea"/>
                <a:cs typeface="+mn-cs"/>
              </a:rPr>
              <a:t>the</a:t>
            </a:r>
            <a:r>
              <a:rPr lang="sk-SK" sz="2200" kern="1200" dirty="0">
                <a:latin typeface="+mn-lt"/>
                <a:ea typeface="+mn-ea"/>
                <a:cs typeface="+mn-cs"/>
              </a:rPr>
              <a:t> </a:t>
            </a:r>
            <a:r>
              <a:rPr lang="sk-SK" sz="2200" kern="1200" dirty="0" err="1">
                <a:latin typeface="+mn-lt"/>
                <a:ea typeface="+mn-ea"/>
                <a:cs typeface="+mn-cs"/>
              </a:rPr>
              <a:t>research</a:t>
            </a:r>
            <a:r>
              <a:rPr lang="sk-SK" sz="2200" kern="1200" dirty="0">
                <a:latin typeface="+mn-lt"/>
                <a:ea typeface="+mn-ea"/>
                <a:cs typeface="+mn-cs"/>
              </a:rPr>
              <a:t> </a:t>
            </a:r>
            <a:r>
              <a:rPr lang="sk-SK" sz="2200" kern="1200" dirty="0" err="1">
                <a:latin typeface="+mn-lt"/>
                <a:ea typeface="+mn-ea"/>
                <a:cs typeface="+mn-cs"/>
              </a:rPr>
              <a:t>results</a:t>
            </a:r>
            <a:r>
              <a:rPr lang="sk-SK" sz="2200" kern="1200" dirty="0">
                <a:latin typeface="+mn-lt"/>
                <a:ea typeface="+mn-ea"/>
                <a:cs typeface="+mn-cs"/>
              </a:rPr>
              <a:t> of </a:t>
            </a:r>
            <a:r>
              <a:rPr lang="sk-SK" sz="2200" kern="1200" dirty="0" err="1">
                <a:latin typeface="+mn-lt"/>
                <a:ea typeface="+mn-ea"/>
                <a:cs typeface="+mn-cs"/>
              </a:rPr>
              <a:t>your</a:t>
            </a:r>
            <a:r>
              <a:rPr lang="sk-SK" sz="2200" kern="1200" dirty="0">
                <a:latin typeface="+mn-lt"/>
                <a:ea typeface="+mn-ea"/>
                <a:cs typeface="+mn-cs"/>
              </a:rPr>
              <a:t> </a:t>
            </a:r>
            <a:r>
              <a:rPr lang="sk-SK" sz="2200" kern="1200" dirty="0" err="1">
                <a:latin typeface="+mn-lt"/>
                <a:ea typeface="+mn-ea"/>
                <a:cs typeface="+mn-cs"/>
              </a:rPr>
              <a:t>final</a:t>
            </a:r>
            <a:r>
              <a:rPr lang="sk-SK" sz="2200" kern="1200" dirty="0">
                <a:latin typeface="+mn-lt"/>
                <a:ea typeface="+mn-ea"/>
                <a:cs typeface="+mn-cs"/>
              </a:rPr>
              <a:t> </a:t>
            </a:r>
            <a:r>
              <a:rPr lang="sk-SK" sz="2200" kern="1200" dirty="0" err="1">
                <a:latin typeface="+mn-lt"/>
                <a:ea typeface="+mn-ea"/>
                <a:cs typeface="+mn-cs"/>
              </a:rPr>
              <a:t>thesis</a:t>
            </a:r>
            <a:r>
              <a:rPr lang="sk-SK" sz="2200" kern="1200" dirty="0">
                <a:latin typeface="+mn-lt"/>
                <a:ea typeface="+mn-ea"/>
                <a:cs typeface="+mn-cs"/>
              </a:rPr>
              <a:t> and </a:t>
            </a:r>
            <a:r>
              <a:rPr lang="sk-SK" sz="2200" kern="1200" dirty="0" err="1">
                <a:latin typeface="+mn-lt"/>
                <a:ea typeface="+mn-ea"/>
                <a:cs typeface="+mn-cs"/>
              </a:rPr>
              <a:t>the</a:t>
            </a:r>
            <a:r>
              <a:rPr lang="sk-SK" sz="2200" kern="1200" dirty="0">
                <a:latin typeface="+mn-lt"/>
                <a:ea typeface="+mn-ea"/>
                <a:cs typeface="+mn-cs"/>
              </a:rPr>
              <a:t> </a:t>
            </a:r>
            <a:r>
              <a:rPr lang="sk-SK" sz="2200" kern="1200" dirty="0" err="1">
                <a:latin typeface="+mn-lt"/>
                <a:ea typeface="+mn-ea"/>
                <a:cs typeface="+mn-cs"/>
              </a:rPr>
              <a:t>content</a:t>
            </a:r>
            <a:r>
              <a:rPr lang="sk-SK" sz="2200" kern="1200" dirty="0">
                <a:latin typeface="+mn-lt"/>
                <a:ea typeface="+mn-ea"/>
                <a:cs typeface="+mn-cs"/>
              </a:rPr>
              <a:t> of </a:t>
            </a:r>
            <a:r>
              <a:rPr lang="sk-SK" sz="2200" kern="1200" dirty="0" err="1">
                <a:latin typeface="+mn-lt"/>
                <a:ea typeface="+mn-ea"/>
                <a:cs typeface="+mn-cs"/>
              </a:rPr>
              <a:t>the</a:t>
            </a:r>
            <a:r>
              <a:rPr lang="sk-SK" sz="2200" kern="1200" dirty="0">
                <a:latin typeface="+mn-lt"/>
                <a:ea typeface="+mn-ea"/>
                <a:cs typeface="+mn-cs"/>
              </a:rPr>
              <a:t> part </a:t>
            </a:r>
            <a:r>
              <a:rPr lang="sk-SK" sz="2200" kern="1200" dirty="0" err="1">
                <a:latin typeface="+mn-lt"/>
                <a:ea typeface="+mn-ea"/>
                <a:cs typeface="+mn-cs"/>
              </a:rPr>
              <a:t>discussion</a:t>
            </a:r>
            <a:r>
              <a:rPr lang="sk-SK" sz="2200" kern="1200" dirty="0">
                <a:latin typeface="+mn-lt"/>
                <a:ea typeface="+mn-ea"/>
                <a:cs typeface="+mn-cs"/>
              </a:rPr>
              <a:t>.</a:t>
            </a:r>
          </a:p>
          <a:p>
            <a:pPr algn="just"/>
            <a:r>
              <a:rPr lang="sk-SK" sz="2200" dirty="0"/>
              <a:t>…</a:t>
            </a:r>
          </a:p>
          <a:p>
            <a:pPr algn="just"/>
            <a:r>
              <a:rPr lang="sk-SK" sz="2200" kern="1200" dirty="0">
                <a:latin typeface="+mn-lt"/>
                <a:ea typeface="+mn-ea"/>
                <a:cs typeface="+mn-cs"/>
              </a:rPr>
              <a:t>…</a:t>
            </a:r>
          </a:p>
          <a:p>
            <a:pPr algn="just"/>
            <a:r>
              <a:rPr lang="sk-SK" sz="2200" dirty="0"/>
              <a:t>…</a:t>
            </a:r>
            <a:endParaRPr lang="sk-SK" sz="2200" kern="1200" dirty="0">
              <a:latin typeface="+mn-lt"/>
              <a:ea typeface="+mn-ea"/>
              <a:cs typeface="+mn-cs"/>
            </a:endParaRP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E0A9FB6B-04EF-0947-BB55-045081829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554" y="171941"/>
            <a:ext cx="6526199" cy="6438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k-SK" sz="3500" kern="1200" dirty="0" err="1">
                <a:ln w="0"/>
                <a:effectLst>
                  <a:outerShdw blurRad="38100" dist="63500" dir="2700000" algn="tl" rotWithShape="0">
                    <a:schemeClr val="tx1">
                      <a:alpha val="25000"/>
                    </a:schemeClr>
                  </a:outerShdw>
                </a:effectLst>
                <a:latin typeface="+mj-lt"/>
                <a:ea typeface="+mj-ea"/>
                <a:cs typeface="+mj-cs"/>
              </a:rPr>
              <a:t>Research</a:t>
            </a:r>
            <a:r>
              <a:rPr lang="sk-SK" sz="3500" kern="1200" dirty="0">
                <a:ln w="0"/>
                <a:effectLst>
                  <a:outerShdw blurRad="38100" dist="63500" dir="2700000" algn="tl" rotWithShape="0">
                    <a:schemeClr val="tx1">
                      <a:alpha val="25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sk-SK" sz="3500" kern="1200" dirty="0" err="1">
                <a:ln w="0"/>
                <a:effectLst>
                  <a:outerShdw blurRad="38100" dist="63500" dir="2700000" algn="tl" rotWithShape="0">
                    <a:schemeClr val="tx1">
                      <a:alpha val="25000"/>
                    </a:schemeClr>
                  </a:outerShdw>
                </a:effectLst>
                <a:latin typeface="+mj-lt"/>
                <a:ea typeface="+mj-ea"/>
                <a:cs typeface="+mj-cs"/>
              </a:rPr>
              <a:t>results</a:t>
            </a:r>
            <a:r>
              <a:rPr lang="sk-SK" sz="3500" kern="1200" dirty="0">
                <a:ln w="0"/>
                <a:effectLst>
                  <a:outerShdw blurRad="38100" dist="63500" dir="2700000" algn="tl" rotWithShape="0">
                    <a:schemeClr val="tx1">
                      <a:alpha val="25000"/>
                    </a:schemeClr>
                  </a:outerShdw>
                </a:effectLst>
                <a:latin typeface="+mj-lt"/>
                <a:ea typeface="+mj-ea"/>
                <a:cs typeface="+mj-cs"/>
              </a:rPr>
              <a:t> and </a:t>
            </a:r>
            <a:r>
              <a:rPr lang="sk-SK" sz="3500" kern="1200" dirty="0" err="1">
                <a:ln w="0"/>
                <a:effectLst>
                  <a:outerShdw blurRad="38100" dist="63500" dir="2700000" algn="tl" rotWithShape="0">
                    <a:schemeClr val="tx1">
                      <a:alpha val="25000"/>
                    </a:schemeClr>
                  </a:outerShdw>
                </a:effectLst>
                <a:latin typeface="+mj-lt"/>
                <a:ea typeface="+mj-ea"/>
                <a:cs typeface="+mj-cs"/>
              </a:rPr>
              <a:t>discussion</a:t>
            </a:r>
            <a:endParaRPr lang="sk-SK" sz="3500" kern="1200" dirty="0">
              <a:ln w="0"/>
              <a:effectLst>
                <a:outerShdw blurRad="38100" dist="63500" dir="2700000" algn="tl" rotWithShape="0">
                  <a:schemeClr val="tx1">
                    <a:alpha val="25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30965299-0D2D-9646-A4F1-FA1D37E11F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2872489"/>
              </p:ext>
            </p:extLst>
          </p:nvPr>
        </p:nvGraphicFramePr>
        <p:xfrm>
          <a:off x="120135" y="6045201"/>
          <a:ext cx="8817675" cy="6408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1424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objekt pre obsah 6">
            <a:extLst>
              <a:ext uri="{FF2B5EF4-FFF2-40B4-BE49-F238E27FC236}">
                <a16:creationId xmlns:a16="http://schemas.microsoft.com/office/drawing/2014/main" id="{4DB56BD3-A811-2645-9843-66E85E1D9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554" y="1054100"/>
            <a:ext cx="6956505" cy="4495054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just">
              <a:buNone/>
            </a:pPr>
            <a:r>
              <a:rPr lang="sk-SK" sz="2200" kern="1200" dirty="0" err="1">
                <a:latin typeface="+mn-lt"/>
                <a:ea typeface="+mn-ea"/>
                <a:cs typeface="+mn-cs"/>
              </a:rPr>
              <a:t>Brief</a:t>
            </a:r>
            <a:r>
              <a:rPr lang="sk-SK" sz="2200" kern="1200" dirty="0">
                <a:latin typeface="+mn-lt"/>
                <a:ea typeface="+mn-ea"/>
                <a:cs typeface="+mn-cs"/>
              </a:rPr>
              <a:t> </a:t>
            </a:r>
            <a:r>
              <a:rPr lang="sk-SK" sz="2200" kern="1200" dirty="0" err="1">
                <a:latin typeface="+mn-lt"/>
                <a:ea typeface="+mn-ea"/>
                <a:cs typeface="+mn-cs"/>
              </a:rPr>
              <a:t>the</a:t>
            </a:r>
            <a:r>
              <a:rPr lang="sk-SK" sz="2200" kern="1200" dirty="0">
                <a:latin typeface="+mn-lt"/>
                <a:ea typeface="+mn-ea"/>
                <a:cs typeface="+mn-cs"/>
              </a:rPr>
              <a:t> </a:t>
            </a:r>
            <a:r>
              <a:rPr lang="sk-SK" sz="2200" kern="1200" dirty="0" err="1">
                <a:latin typeface="+mn-lt"/>
                <a:ea typeface="+mn-ea"/>
                <a:cs typeface="+mn-cs"/>
              </a:rPr>
              <a:t>commission</a:t>
            </a:r>
            <a:r>
              <a:rPr lang="sk-SK" sz="2200" kern="1200" dirty="0">
                <a:latin typeface="+mn-lt"/>
                <a:ea typeface="+mn-ea"/>
                <a:cs typeface="+mn-cs"/>
              </a:rPr>
              <a:t> </a:t>
            </a:r>
            <a:r>
              <a:rPr lang="sk-SK" sz="2200" kern="1200" dirty="0" err="1">
                <a:latin typeface="+mn-lt"/>
                <a:ea typeface="+mn-ea"/>
                <a:cs typeface="+mn-cs"/>
              </a:rPr>
              <a:t>about</a:t>
            </a:r>
            <a:r>
              <a:rPr lang="sk-SK" sz="2200" kern="1200" dirty="0">
                <a:latin typeface="+mn-lt"/>
                <a:ea typeface="+mn-ea"/>
                <a:cs typeface="+mn-cs"/>
              </a:rPr>
              <a:t> major </a:t>
            </a:r>
            <a:r>
              <a:rPr lang="sk-SK" sz="2200" kern="1200" dirty="0" err="1">
                <a:latin typeface="+mn-lt"/>
                <a:ea typeface="+mn-ea"/>
                <a:cs typeface="+mn-cs"/>
              </a:rPr>
              <a:t>outcomes</a:t>
            </a:r>
            <a:r>
              <a:rPr lang="sk-SK" sz="2200" kern="1200" dirty="0">
                <a:latin typeface="+mn-lt"/>
                <a:ea typeface="+mn-ea"/>
                <a:cs typeface="+mn-cs"/>
              </a:rPr>
              <a:t> and </a:t>
            </a:r>
            <a:r>
              <a:rPr lang="sk-SK" sz="2200" kern="1200" dirty="0" err="1">
                <a:latin typeface="+mn-lt"/>
                <a:ea typeface="+mn-ea"/>
                <a:cs typeface="+mn-cs"/>
              </a:rPr>
              <a:t>recommendations</a:t>
            </a:r>
            <a:r>
              <a:rPr lang="sk-SK" sz="2200" kern="1200" dirty="0">
                <a:latin typeface="+mn-lt"/>
                <a:ea typeface="+mn-ea"/>
                <a:cs typeface="+mn-cs"/>
              </a:rPr>
              <a:t> of </a:t>
            </a:r>
            <a:r>
              <a:rPr lang="sk-SK" sz="2200" kern="1200" dirty="0" err="1">
                <a:latin typeface="+mn-lt"/>
                <a:ea typeface="+mn-ea"/>
                <a:cs typeface="+mn-cs"/>
              </a:rPr>
              <a:t>your</a:t>
            </a:r>
            <a:r>
              <a:rPr lang="sk-SK" sz="2200" kern="1200" dirty="0">
                <a:latin typeface="+mn-lt"/>
                <a:ea typeface="+mn-ea"/>
                <a:cs typeface="+mn-cs"/>
              </a:rPr>
              <a:t> </a:t>
            </a:r>
            <a:r>
              <a:rPr lang="sk-SK" sz="2200" kern="1200" dirty="0" err="1">
                <a:latin typeface="+mn-lt"/>
                <a:ea typeface="+mn-ea"/>
                <a:cs typeface="+mn-cs"/>
              </a:rPr>
              <a:t>final</a:t>
            </a:r>
            <a:r>
              <a:rPr lang="sk-SK" sz="2200" kern="1200" dirty="0">
                <a:latin typeface="+mn-lt"/>
                <a:ea typeface="+mn-ea"/>
                <a:cs typeface="+mn-cs"/>
              </a:rPr>
              <a:t> </a:t>
            </a:r>
            <a:r>
              <a:rPr lang="sk-SK" sz="2200" kern="1200" dirty="0" err="1">
                <a:latin typeface="+mn-lt"/>
                <a:ea typeface="+mn-ea"/>
                <a:cs typeface="+mn-cs"/>
              </a:rPr>
              <a:t>thesis</a:t>
            </a:r>
            <a:r>
              <a:rPr lang="sk-SK" sz="2200" kern="1200" dirty="0">
                <a:latin typeface="+mn-lt"/>
                <a:ea typeface="+mn-ea"/>
                <a:cs typeface="+mn-cs"/>
              </a:rPr>
              <a:t>.</a:t>
            </a:r>
          </a:p>
          <a:p>
            <a:pPr algn="just"/>
            <a:r>
              <a:rPr lang="sk-SK" sz="2200" dirty="0"/>
              <a:t>…</a:t>
            </a:r>
          </a:p>
          <a:p>
            <a:pPr algn="just"/>
            <a:r>
              <a:rPr lang="sk-SK" sz="2200" kern="1200" dirty="0">
                <a:latin typeface="+mn-lt"/>
                <a:ea typeface="+mn-ea"/>
                <a:cs typeface="+mn-cs"/>
              </a:rPr>
              <a:t>…</a:t>
            </a:r>
          </a:p>
          <a:p>
            <a:pPr algn="just"/>
            <a:r>
              <a:rPr lang="sk-SK" sz="2200" dirty="0"/>
              <a:t>…</a:t>
            </a:r>
            <a:endParaRPr lang="sk-SK" sz="2200" kern="1200" dirty="0">
              <a:latin typeface="+mn-lt"/>
              <a:ea typeface="+mn-ea"/>
              <a:cs typeface="+mn-cs"/>
            </a:endParaRP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8BD91346-09F1-8F4E-B134-C41C8D104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554" y="171941"/>
            <a:ext cx="6526199" cy="64384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sk-SK" sz="3500" kern="1200" dirty="0" err="1">
                <a:ln w="0"/>
                <a:effectLst>
                  <a:outerShdw blurRad="38100" dist="63500" dir="2700000" algn="tl" rotWithShape="0">
                    <a:schemeClr val="tx1">
                      <a:alpha val="25000"/>
                    </a:schemeClr>
                  </a:outerShdw>
                </a:effectLst>
                <a:latin typeface="+mj-lt"/>
                <a:ea typeface="+mj-ea"/>
                <a:cs typeface="+mj-cs"/>
              </a:rPr>
              <a:t>Conclusion</a:t>
            </a:r>
            <a:r>
              <a:rPr lang="sk-SK" sz="3500" kern="1200" dirty="0">
                <a:ln w="0"/>
                <a:effectLst>
                  <a:outerShdw blurRad="38100" dist="63500" dir="2700000" algn="tl" rotWithShape="0">
                    <a:schemeClr val="tx1">
                      <a:alpha val="25000"/>
                    </a:schemeClr>
                  </a:outerShdw>
                </a:effectLst>
                <a:latin typeface="+mj-lt"/>
                <a:ea typeface="+mj-ea"/>
                <a:cs typeface="+mj-cs"/>
              </a:rPr>
              <a:t> and </a:t>
            </a:r>
            <a:r>
              <a:rPr lang="sk-SK" sz="3500" kern="1200" dirty="0" err="1">
                <a:ln w="0"/>
                <a:effectLst>
                  <a:outerShdw blurRad="38100" dist="63500" dir="2700000" algn="tl" rotWithShape="0">
                    <a:schemeClr val="tx1">
                      <a:alpha val="25000"/>
                    </a:schemeClr>
                  </a:outerShdw>
                </a:effectLst>
                <a:latin typeface="+mj-lt"/>
                <a:ea typeface="+mj-ea"/>
                <a:cs typeface="+mj-cs"/>
              </a:rPr>
              <a:t>recommendations</a:t>
            </a:r>
            <a:endParaRPr lang="sk-SK" sz="3500" kern="1200" dirty="0">
              <a:ln w="0"/>
              <a:effectLst>
                <a:outerShdw blurRad="38100" dist="63500" dir="2700000" algn="tl" rotWithShape="0">
                  <a:schemeClr val="tx1">
                    <a:alpha val="25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B9A1E37-37D6-EA42-8864-A5EFBE12CA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92585013"/>
              </p:ext>
            </p:extLst>
          </p:nvPr>
        </p:nvGraphicFramePr>
        <p:xfrm>
          <a:off x="120135" y="6045201"/>
          <a:ext cx="8817675" cy="6408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53702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Nadpis 1">
            <a:extLst>
              <a:ext uri="{FF2B5EF4-FFF2-40B4-BE49-F238E27FC236}">
                <a16:creationId xmlns:a16="http://schemas.microsoft.com/office/drawing/2014/main" id="{C3FC8409-33F3-BE44-878F-AFA7A394D885}"/>
              </a:ext>
            </a:extLst>
          </p:cNvPr>
          <p:cNvSpPr txBox="1">
            <a:spLocks/>
          </p:cNvSpPr>
          <p:nvPr/>
        </p:nvSpPr>
        <p:spPr>
          <a:xfrm>
            <a:off x="1272784" y="1998617"/>
            <a:ext cx="6598432" cy="286076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3600" b="1" dirty="0" err="1"/>
              <a:t>Thank</a:t>
            </a:r>
            <a:r>
              <a:rPr lang="sk-SK" sz="3600" b="1" dirty="0"/>
              <a:t> </a:t>
            </a:r>
            <a:r>
              <a:rPr lang="sk-SK" sz="3600" b="1" dirty="0" err="1"/>
              <a:t>you</a:t>
            </a:r>
            <a:r>
              <a:rPr lang="sk-SK" sz="3600" b="1" dirty="0"/>
              <a:t> </a:t>
            </a:r>
            <a:r>
              <a:rPr lang="sk-SK" sz="3600" b="1" dirty="0" err="1"/>
              <a:t>for</a:t>
            </a:r>
            <a:r>
              <a:rPr lang="sk-SK" sz="3600" b="1" dirty="0"/>
              <a:t> </a:t>
            </a:r>
            <a:r>
              <a:rPr lang="sk-SK" sz="3600" b="1" dirty="0" err="1"/>
              <a:t>your</a:t>
            </a:r>
            <a:r>
              <a:rPr lang="sk-SK" sz="3600" b="1" dirty="0"/>
              <a:t> </a:t>
            </a:r>
            <a:r>
              <a:rPr lang="sk-SK" sz="3600" b="1" dirty="0" err="1"/>
              <a:t>attention</a:t>
            </a:r>
            <a:endParaRPr lang="sk-SK" sz="3600" dirty="0"/>
          </a:p>
        </p:txBody>
      </p:sp>
      <p:pic>
        <p:nvPicPr>
          <p:cNvPr id="4" name="Obrázok 3" descr="Obrázok, na ktorom je znak, hodiny&#10;&#10;Automaticky generovaný popis">
            <a:extLst>
              <a:ext uri="{FF2B5EF4-FFF2-40B4-BE49-F238E27FC236}">
                <a16:creationId xmlns:a16="http://schemas.microsoft.com/office/drawing/2014/main" id="{5FA91203-7A40-4B47-B4C5-4E7A1544CE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934" y="4618396"/>
            <a:ext cx="2004839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8217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objekt pre obsah 6">
            <a:extLst>
              <a:ext uri="{FF2B5EF4-FFF2-40B4-BE49-F238E27FC236}">
                <a16:creationId xmlns:a16="http://schemas.microsoft.com/office/drawing/2014/main" id="{4DB56BD3-A811-2645-9843-66E85E1D9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554" y="1054100"/>
            <a:ext cx="6956505" cy="4495054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just">
              <a:buNone/>
            </a:pPr>
            <a:r>
              <a:rPr lang="en-GB" sz="2200" dirty="0"/>
              <a:t>Put here the questions of the reviewer of your final thesis. </a:t>
            </a:r>
          </a:p>
          <a:p>
            <a:pPr marL="0" indent="0" algn="just">
              <a:buNone/>
            </a:pPr>
            <a:r>
              <a:rPr lang="en-GB" sz="2200" dirty="0"/>
              <a:t>If you find useful to support your answers to reviewer’s questions with charts, or graphs, or additional text, you can do so.</a:t>
            </a: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8BD91346-09F1-8F4E-B134-C41C8D104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554" y="171941"/>
            <a:ext cx="6526199" cy="6438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sz="3500" dirty="0">
                <a:ln w="0"/>
                <a:effectLst>
                  <a:outerShdw blurRad="38100" dist="63500" dir="2700000" algn="tl" rotWithShape="0">
                    <a:schemeClr val="tx1">
                      <a:alpha val="25000"/>
                    </a:schemeClr>
                  </a:outerShdw>
                </a:effectLst>
              </a:rPr>
              <a:t>Questions of the reviewer</a:t>
            </a:r>
            <a:endParaRPr lang="sk-SK" sz="3500" kern="1200" dirty="0">
              <a:ln w="0"/>
              <a:effectLst>
                <a:outerShdw blurRad="38100" dist="63500" dir="2700000" algn="tl" rotWithShape="0">
                  <a:schemeClr val="tx1">
                    <a:alpha val="25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55471499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Vlastné 3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309847"/>
      </a:accent1>
      <a:accent2>
        <a:srgbClr val="000000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{36C52C6C-5F2D-CF4B-B8C8-AA215BFA3C9C}tf10001060</Template>
  <TotalTime>2731</TotalTime>
  <Words>184</Words>
  <Application>Microsoft Macintosh PowerPoint</Application>
  <PresentationFormat>Prezentácia na obrazovke (4:3)</PresentationFormat>
  <Paragraphs>47</Paragraphs>
  <Slides>7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7</vt:i4>
      </vt:variant>
    </vt:vector>
  </HeadingPairs>
  <TitlesOfParts>
    <vt:vector size="11" baseType="lpstr">
      <vt:lpstr>Arial</vt:lpstr>
      <vt:lpstr>Trebuchet MS</vt:lpstr>
      <vt:lpstr>Wingdings 3</vt:lpstr>
      <vt:lpstr>Fazeta</vt:lpstr>
      <vt:lpstr>Faculty of Business Management University of Economics in Bratislava</vt:lpstr>
      <vt:lpstr>The main objective of final thesis</vt:lpstr>
      <vt:lpstr>Theory overview</vt:lpstr>
      <vt:lpstr>Research results and discussion</vt:lpstr>
      <vt:lpstr>Conclusion and recommendations</vt:lpstr>
      <vt:lpstr>Prezentácia programu PowerPoint</vt:lpstr>
      <vt:lpstr>Questions of the reviewer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Fakulta podnikového manažmentu Ekonomickej univerzity v Bratislave</dc:title>
  <dc:creator>Marian Smorada | prodekan FPM EU v Bratislave</dc:creator>
  <cp:lastModifiedBy>Marian Smorada | prodekan FPM EU v Bratislave</cp:lastModifiedBy>
  <cp:revision>18</cp:revision>
  <dcterms:created xsi:type="dcterms:W3CDTF">2020-04-27T11:55:13Z</dcterms:created>
  <dcterms:modified xsi:type="dcterms:W3CDTF">2020-04-30T07:57:04Z</dcterms:modified>
</cp:coreProperties>
</file>