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5588"/>
  </p:normalViewPr>
  <p:slideViewPr>
    <p:cSldViewPr snapToGrid="0" snapToObjects="1">
      <p:cViewPr varScale="1">
        <p:scale>
          <a:sx n="118" d="100"/>
          <a:sy n="118" d="100"/>
        </p:scale>
        <p:origin x="1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26.5.2025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>
                <a:solidFill>
                  <a:schemeClr val="tx1"/>
                </a:solidFill>
              </a:rPr>
              <a:t>obhajoba bakalárskej 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Meno </a:t>
            </a:r>
            <a:r>
              <a:rPr lang="sk-SK" sz="2100" b="1" dirty="0"/>
              <a:t>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bakalárskej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</a:t>
            </a:r>
            <a:r>
              <a:rPr lang="sk-SK" sz="2200" kern="1200">
                <a:latin typeface="+mn-lt"/>
                <a:ea typeface="+mn-ea"/>
                <a:cs typeface="+mn-cs"/>
              </a:rPr>
              <a:t>doplňte snímky.</a:t>
            </a:r>
            <a:endParaRPr lang="sk-SK" sz="2200" kern="1200" dirty="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7929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59925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Oboznámte komisiu s výsledkami bakalárskej práce a obsahom diskusie.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7425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698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2721</TotalTime>
  <Words>162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bakalárskej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18</cp:revision>
  <dcterms:created xsi:type="dcterms:W3CDTF">2020-04-27T11:55:13Z</dcterms:created>
  <dcterms:modified xsi:type="dcterms:W3CDTF">2025-05-27T02:41:56Z</dcterms:modified>
</cp:coreProperties>
</file>