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50"/>
    <p:restoredTop sz="95588"/>
  </p:normalViewPr>
  <p:slideViewPr>
    <p:cSldViewPr snapToGrid="0" snapToObjects="1">
      <p:cViewPr varScale="1">
        <p:scale>
          <a:sx n="106" d="100"/>
          <a:sy n="106" d="100"/>
        </p:scale>
        <p:origin x="19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309A47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309A47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309A47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914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22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892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333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21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727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948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8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811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11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681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516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36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92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990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6.5.2023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326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32" y="207604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>
                <a:solidFill>
                  <a:schemeClr val="tx1"/>
                </a:solidFill>
              </a:rPr>
              <a:t>Fakulta podnikového manažmentu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/>
                </a:solidFill>
              </a:rPr>
              <a:t>Ekonomickej univerzity v Bratislave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>
                <a:solidFill>
                  <a:schemeClr val="tx1"/>
                </a:solidFill>
              </a:rPr>
              <a:t>obhajoba diplomovej práce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1175636"/>
            <a:ext cx="484913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Téma záverečnej práce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Bc. Meno Priezvisko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/>
              <a:t>dátum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Cieľ diplomovej práce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Popíšte cieľ práce.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V prípade potreby si v jednotlivých sekciách doplňte snímky.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67929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Zhrňte najdôležitejšie závery prvej kapitoly.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059925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Poznatková báza</a:t>
            </a:r>
          </a:p>
        </p:txBody>
      </p:sp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Oboznámte komisiu s výsledkami diplomovej práce a obsahom diskusie.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7425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Výsledky práce a diskusia</a:t>
            </a:r>
          </a:p>
        </p:txBody>
      </p:sp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Stručne zhrňte závery práce a uveďte odporúčania.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069822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Závery a odporúčania</a:t>
            </a:r>
          </a:p>
        </p:txBody>
      </p:sp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1998617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Ďakujem za pozornosť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34" y="4618396"/>
            <a:ext cx="2004839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Napíšte otázky, ktoré ste dostali od oponenta záverečnej práce.</a:t>
            </a: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Ak je potrebné pre zodpovedanie otázok pripraviť si ďalší slide, kde budete ukazovať napr. graf, nejakú schému, tabuľku, prípadne text v bodoch a pod. môžete tak urobiť. 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Otázky od oponenta</a:t>
            </a: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3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309847"/>
      </a:accent1>
      <a:accent2>
        <a:srgbClr val="0000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{36C52C6C-5F2D-CF4B-B8C8-AA215BFA3C9C}tf10001060</Template>
  <TotalTime>2719</TotalTime>
  <Words>164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Fakulta podnikového manažmentu Ekonomickej univerzity v Bratislave</vt:lpstr>
      <vt:lpstr>Cieľ diplomovej práce</vt:lpstr>
      <vt:lpstr>Poznatková báza</vt:lpstr>
      <vt:lpstr>Výsledky práce a diskusia</vt:lpstr>
      <vt:lpstr>Závery a odporúčania</vt:lpstr>
      <vt:lpstr>Prezentácia programu PowerPoint</vt:lpstr>
      <vt:lpstr>Otázky od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Vladimír Bolek | FPM EU v Bratislave</cp:lastModifiedBy>
  <cp:revision>16</cp:revision>
  <dcterms:created xsi:type="dcterms:W3CDTF">2020-04-27T11:55:13Z</dcterms:created>
  <dcterms:modified xsi:type="dcterms:W3CDTF">2023-05-06T08:46:04Z</dcterms:modified>
</cp:coreProperties>
</file>