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CAB"/>
    <a:srgbClr val="37BC8B"/>
    <a:srgbClr val="189A97"/>
    <a:srgbClr val="404040"/>
    <a:srgbClr val="309A4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58"/>
    <p:restoredTop sz="95588"/>
  </p:normalViewPr>
  <p:slideViewPr>
    <p:cSldViewPr snapToGrid="0" snapToObjects="1">
      <p:cViewPr varScale="1">
        <p:scale>
          <a:sx n="128" d="100"/>
          <a:sy n="128" d="100"/>
        </p:scale>
        <p:origin x="14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90CCAB"/>
        </a:solidFill>
      </dgm:spPr>
      <dgm:t>
        <a:bodyPr/>
        <a:lstStyle/>
        <a:p>
          <a:r>
            <a:rPr lang="sk-SK" dirty="0"/>
            <a:t>cieľ</a:t>
          </a:r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poznatková báza</a:t>
          </a:r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výsledky práce</a:t>
          </a:r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404040"/>
        </a:solidFill>
      </dgm:spPr>
      <dgm:t>
        <a:bodyPr/>
        <a:lstStyle/>
        <a:p>
          <a:r>
            <a:rPr lang="sk-SK" dirty="0"/>
            <a:t>závery a odporúčania</a:t>
          </a:r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cieľ</a:t>
          </a:r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90CCAB"/>
        </a:solidFill>
      </dgm:spPr>
      <dgm:t>
        <a:bodyPr/>
        <a:lstStyle/>
        <a:p>
          <a:r>
            <a:rPr lang="sk-SK" dirty="0"/>
            <a:t>poznatková báza</a:t>
          </a:r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výsledky práce</a:t>
          </a:r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404040"/>
        </a:solidFill>
      </dgm:spPr>
      <dgm:t>
        <a:bodyPr/>
        <a:lstStyle/>
        <a:p>
          <a:r>
            <a:rPr lang="sk-SK" dirty="0"/>
            <a:t>závery a odporúčania</a:t>
          </a:r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cieľ</a:t>
          </a:r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poznatková báza</a:t>
          </a:r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90CCAB"/>
        </a:solidFill>
      </dgm:spPr>
      <dgm:t>
        <a:bodyPr/>
        <a:lstStyle/>
        <a:p>
          <a:r>
            <a:rPr lang="sk-SK" dirty="0"/>
            <a:t>výsledky práce</a:t>
          </a:r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404040"/>
        </a:solidFill>
      </dgm:spPr>
      <dgm:t>
        <a:bodyPr/>
        <a:lstStyle/>
        <a:p>
          <a:r>
            <a:rPr lang="sk-SK" dirty="0"/>
            <a:t>závery a odporúčania</a:t>
          </a:r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cieľ</a:t>
          </a:r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poznatková báza</a:t>
          </a:r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výsledky práce</a:t>
          </a:r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90CCAB"/>
        </a:solidFill>
      </dgm:spPr>
      <dgm:t>
        <a:bodyPr/>
        <a:lstStyle/>
        <a:p>
          <a:r>
            <a:rPr lang="sk-SK" dirty="0"/>
            <a:t>závery a odporúčania</a:t>
          </a:r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90CCAB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cieľ</a:t>
          </a:r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poznatková báza</a:t>
          </a:r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výsledky práce</a:t>
          </a:r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závery a odporúčania</a:t>
          </a:r>
        </a:p>
      </dsp:txBody>
      <dsp:txXfrm>
        <a:off x="6753070" y="0"/>
        <a:ext cx="1740085" cy="640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cieľ</a:t>
          </a:r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90CCAB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poznatková báza</a:t>
          </a:r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výsledky práce</a:t>
          </a:r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závery a odporúčania</a:t>
          </a:r>
        </a:p>
      </dsp:txBody>
      <dsp:txXfrm>
        <a:off x="6753070" y="0"/>
        <a:ext cx="1740085" cy="6408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cieľ</a:t>
          </a:r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poznatková báza</a:t>
          </a:r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90CCAB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výsledky práce</a:t>
          </a:r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závery a odporúčania</a:t>
          </a:r>
        </a:p>
      </dsp:txBody>
      <dsp:txXfrm>
        <a:off x="6753070" y="0"/>
        <a:ext cx="1740085" cy="6408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cieľ</a:t>
          </a:r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poznatková báza</a:t>
          </a:r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výsledky práce</a:t>
          </a:r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90CCAB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závery a odporúčania</a:t>
          </a:r>
        </a:p>
      </dsp:txBody>
      <dsp:txXfrm>
        <a:off x="6753070" y="0"/>
        <a:ext cx="1740085" cy="640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720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044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0957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2691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6791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999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7911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4074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354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934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640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302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568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748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055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563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695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3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9B9C07-41F1-2243-9063-3E2CA59A5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0846" y="357289"/>
            <a:ext cx="4849135" cy="756043"/>
          </a:xfrm>
        </p:spPr>
        <p:txBody>
          <a:bodyPr anchor="b">
            <a:normAutofit/>
          </a:bodyPr>
          <a:lstStyle/>
          <a:p>
            <a:pPr algn="ctr"/>
            <a:r>
              <a:rPr lang="sk-SK" sz="2100" b="1">
                <a:solidFill>
                  <a:schemeClr val="tx1"/>
                </a:solidFill>
              </a:rPr>
              <a:t>Faculty of Business Management</a:t>
            </a:r>
            <a:br>
              <a:rPr lang="sk-SK" sz="2100" b="1">
                <a:solidFill>
                  <a:schemeClr val="tx1"/>
                </a:solidFill>
              </a:rPr>
            </a:br>
            <a:r>
              <a:rPr lang="sk-SK" sz="2100" b="1">
                <a:solidFill>
                  <a:schemeClr val="tx1"/>
                </a:solidFill>
              </a:rPr>
              <a:t>University of Economics in Bratislava</a:t>
            </a:r>
            <a:endParaRPr lang="sk-SK" sz="1800" dirty="0">
              <a:solidFill>
                <a:schemeClr val="tx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9D9E98-225D-3447-A038-ABD377A0D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7430" y="4167859"/>
            <a:ext cx="4849135" cy="343621"/>
          </a:xfrm>
        </p:spPr>
        <p:txBody>
          <a:bodyPr anchor="t">
            <a:normAutofit lnSpcReduction="10000"/>
          </a:bodyPr>
          <a:lstStyle/>
          <a:p>
            <a:pPr algn="ctr"/>
            <a:r>
              <a:rPr lang="sk-SK" sz="1700">
                <a:solidFill>
                  <a:schemeClr val="tx1"/>
                </a:solidFill>
              </a:rPr>
              <a:t>Bachelor thesis defense</a:t>
            </a:r>
          </a:p>
          <a:p>
            <a:pPr algn="ctr"/>
            <a:endParaRPr lang="sk-SK" sz="1700">
              <a:solidFill>
                <a:schemeClr val="tx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C3FC8409-33F3-BE44-878F-AFA7A394D885}"/>
              </a:ext>
            </a:extLst>
          </p:cNvPr>
          <p:cNvSpPr txBox="1">
            <a:spLocks/>
          </p:cNvSpPr>
          <p:nvPr/>
        </p:nvSpPr>
        <p:spPr>
          <a:xfrm>
            <a:off x="2147430" y="2604961"/>
            <a:ext cx="4849135" cy="143144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100" b="1"/>
              <a:t>Topic of the bachelor thesis</a:t>
            </a:r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B1A96CC0-CA6E-F144-803E-804365249F77}"/>
              </a:ext>
            </a:extLst>
          </p:cNvPr>
          <p:cNvSpPr txBox="1">
            <a:spLocks/>
          </p:cNvSpPr>
          <p:nvPr/>
        </p:nvSpPr>
        <p:spPr>
          <a:xfrm>
            <a:off x="2240846" y="5281572"/>
            <a:ext cx="4662301" cy="2993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100" b="1"/>
              <a:t>Name and Surname</a:t>
            </a:r>
          </a:p>
          <a:p>
            <a:endParaRPr lang="sk-SK" sz="2100" b="1"/>
          </a:p>
        </p:txBody>
      </p:sp>
      <p:sp>
        <p:nvSpPr>
          <p:cNvPr id="21" name="Nadpis 1">
            <a:extLst>
              <a:ext uri="{FF2B5EF4-FFF2-40B4-BE49-F238E27FC236}">
                <a16:creationId xmlns:a16="http://schemas.microsoft.com/office/drawing/2014/main" id="{C56B1A00-7719-6541-AF1B-AE1F1CD0E44E}"/>
              </a:ext>
            </a:extLst>
          </p:cNvPr>
          <p:cNvSpPr txBox="1">
            <a:spLocks/>
          </p:cNvSpPr>
          <p:nvPr/>
        </p:nvSpPr>
        <p:spPr>
          <a:xfrm>
            <a:off x="3474042" y="6201346"/>
            <a:ext cx="2195908" cy="2993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400"/>
              <a:t>The date</a:t>
            </a:r>
          </a:p>
        </p:txBody>
      </p:sp>
      <p:pic>
        <p:nvPicPr>
          <p:cNvPr id="6" name="Obrázok 5" descr="Obrázok, na ktorom je znak, hodiny&#10;&#10;Automaticky generovaný popis">
            <a:extLst>
              <a:ext uri="{FF2B5EF4-FFF2-40B4-BE49-F238E27FC236}">
                <a16:creationId xmlns:a16="http://schemas.microsoft.com/office/drawing/2014/main" id="{738BE863-3336-7246-B8EE-2EB49CCC1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2" y="5717685"/>
            <a:ext cx="954392" cy="967321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7D2FD22C-2DCE-B8BC-31E6-97C567CBB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766" y="1398319"/>
            <a:ext cx="3278459" cy="143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239DE-ADF1-1C47-AA64-0E654B5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sk-SK" sz="3500" kern="120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The main objective of final thesis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168400"/>
            <a:ext cx="6786175" cy="449744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>
                <a:latin typeface="+mn-lt"/>
                <a:ea typeface="+mn-ea"/>
                <a:cs typeface="+mn-cs"/>
              </a:rPr>
              <a:t>Describe the main objective.</a:t>
            </a:r>
          </a:p>
          <a:p>
            <a:pPr marL="0" indent="0" algn="just">
              <a:buNone/>
            </a:pPr>
            <a:endParaRPr lang="sk-SK" sz="2200" kern="1200" dirty="0">
              <a:latin typeface="+mn-lt"/>
              <a:ea typeface="+mn-ea"/>
              <a:cs typeface="+mn-cs"/>
            </a:endParaRPr>
          </a:p>
          <a:p>
            <a:pPr marL="0" indent="0" algn="just">
              <a:buNone/>
            </a:pPr>
            <a:r>
              <a:rPr lang="sk-SK" sz="2200" kern="1200">
                <a:latin typeface="+mn-lt"/>
                <a:ea typeface="+mn-ea"/>
                <a:cs typeface="+mn-cs"/>
              </a:rPr>
              <a:t>If needed add slides to sections.</a:t>
            </a:r>
          </a:p>
          <a:p>
            <a:pPr algn="just"/>
            <a:r>
              <a:rPr lang="sk-SK" sz="2200"/>
              <a:t>…</a:t>
            </a:r>
            <a:endParaRPr lang="sk-SK" sz="2200" dirty="0"/>
          </a:p>
          <a:p>
            <a:pPr algn="just"/>
            <a:r>
              <a:rPr lang="sk-SK" sz="2200" kern="1200" dirty="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 dirty="0"/>
              <a:t>…</a:t>
            </a:r>
            <a:endParaRPr lang="sk-SK" sz="2200" kern="12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1FAD3F3-048A-8247-8033-9EA387255A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2003113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0287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DA3337EE-2111-7D44-933D-F0FCDAF5C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Theory overview</a:t>
            </a:r>
            <a:endParaRPr lang="sk-SK" sz="3500" kern="1200" dirty="0">
              <a:ln w="0"/>
              <a:effectLst>
                <a:outerShdw blurRad="38100" dist="63500" dir="2700000" algn="tl" rotWithShape="0">
                  <a:schemeClr val="tx1">
                    <a:alpha val="2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168400"/>
            <a:ext cx="6777211" cy="449744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>
                <a:latin typeface="+mn-lt"/>
                <a:ea typeface="+mn-ea"/>
                <a:cs typeface="+mn-cs"/>
              </a:rPr>
              <a:t>Sum up the major contribution of the theory resources review in first chapter of bachelor thesis.</a:t>
            </a:r>
          </a:p>
          <a:p>
            <a:pPr marL="0" indent="0" algn="just">
              <a:buNone/>
            </a:pPr>
            <a:endParaRPr lang="sk-SK" sz="2200" kern="1200">
              <a:latin typeface="+mn-lt"/>
              <a:ea typeface="+mn-ea"/>
              <a:cs typeface="+mn-cs"/>
            </a:endParaRPr>
          </a:p>
          <a:p>
            <a:pPr algn="just"/>
            <a:r>
              <a:rPr lang="sk-SK" sz="2200"/>
              <a:t>…</a:t>
            </a:r>
            <a:endParaRPr lang="sk-SK" sz="2200" dirty="0"/>
          </a:p>
          <a:p>
            <a:pPr algn="just"/>
            <a:r>
              <a:rPr lang="sk-SK" sz="2200" kern="1200" dirty="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 dirty="0"/>
              <a:t>…</a:t>
            </a:r>
            <a:endParaRPr lang="sk-SK" sz="2200" kern="12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6CFF8053-C361-4A49-BD44-0756333E6C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9055361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0663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E0A9FB6B-04EF-0947-BB55-045081829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Research results and discussion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5" y="1168400"/>
            <a:ext cx="6723422" cy="449744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>
                <a:latin typeface="+mn-lt"/>
                <a:ea typeface="+mn-ea"/>
                <a:cs typeface="+mn-cs"/>
              </a:rPr>
              <a:t>Brief the commission about the research results of your bachelor thesis and the content of the part discussion.</a:t>
            </a:r>
          </a:p>
          <a:p>
            <a:pPr marL="0" indent="0" algn="just">
              <a:buNone/>
            </a:pPr>
            <a:endParaRPr lang="sk-SK" sz="2200" kern="1200">
              <a:latin typeface="+mn-lt"/>
              <a:ea typeface="+mn-ea"/>
              <a:cs typeface="+mn-cs"/>
            </a:endParaRPr>
          </a:p>
          <a:p>
            <a:pPr algn="just"/>
            <a:r>
              <a:rPr lang="sk-SK" sz="2200"/>
              <a:t>…</a:t>
            </a:r>
          </a:p>
          <a:p>
            <a:pPr algn="just"/>
            <a:r>
              <a:rPr lang="sk-SK" sz="2200" kern="120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/>
              <a:t>…</a:t>
            </a:r>
            <a:endParaRPr lang="sk-SK" sz="2200" kern="120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7F0F3665-A253-5E40-BA89-9388E0491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0540021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42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8BD91346-09F1-8F4E-B134-C41C8D10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sk-SK" sz="3500" kern="120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Conclusion and recommendations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054100"/>
            <a:ext cx="6956505" cy="449505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>
                <a:latin typeface="+mn-lt"/>
                <a:ea typeface="+mn-ea"/>
                <a:cs typeface="+mn-cs"/>
              </a:rPr>
              <a:t>Brief the commission about major outcomes and recommendations of your bachelor thesis.</a:t>
            </a:r>
          </a:p>
          <a:p>
            <a:pPr marL="0" indent="0" algn="just">
              <a:buNone/>
            </a:pPr>
            <a:endParaRPr lang="sk-SK" sz="2200" kern="1200">
              <a:latin typeface="+mn-lt"/>
              <a:ea typeface="+mn-ea"/>
              <a:cs typeface="+mn-cs"/>
            </a:endParaRPr>
          </a:p>
          <a:p>
            <a:pPr algn="just"/>
            <a:r>
              <a:rPr lang="sk-SK" sz="2200"/>
              <a:t>…</a:t>
            </a:r>
          </a:p>
          <a:p>
            <a:pPr algn="just"/>
            <a:r>
              <a:rPr lang="sk-SK" sz="2200" kern="120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/>
              <a:t>…</a:t>
            </a:r>
            <a:endParaRPr lang="sk-SK" sz="2200" kern="120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37799A6-8C68-994F-95D3-C58D632976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4397479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370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>
            <a:extLst>
              <a:ext uri="{FF2B5EF4-FFF2-40B4-BE49-F238E27FC236}">
                <a16:creationId xmlns:a16="http://schemas.microsoft.com/office/drawing/2014/main" id="{C3FC8409-33F3-BE44-878F-AFA7A394D885}"/>
              </a:ext>
            </a:extLst>
          </p:cNvPr>
          <p:cNvSpPr txBox="1">
            <a:spLocks/>
          </p:cNvSpPr>
          <p:nvPr/>
        </p:nvSpPr>
        <p:spPr>
          <a:xfrm>
            <a:off x="1770867" y="2167583"/>
            <a:ext cx="5602265" cy="28607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b="1"/>
              <a:t>Thank you for your attention</a:t>
            </a:r>
          </a:p>
          <a:p>
            <a:endParaRPr lang="sk-SK" sz="3600" b="1" dirty="0"/>
          </a:p>
        </p:txBody>
      </p:sp>
      <p:pic>
        <p:nvPicPr>
          <p:cNvPr id="4" name="Obrázok 3" descr="Obrázok, na ktorom je znak, hodiny&#10;&#10;Automaticky generovaný popis">
            <a:extLst>
              <a:ext uri="{FF2B5EF4-FFF2-40B4-BE49-F238E27FC236}">
                <a16:creationId xmlns:a16="http://schemas.microsoft.com/office/drawing/2014/main" id="{5FA91203-7A40-4B47-B4C5-4E7A1544C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30" y="5774634"/>
            <a:ext cx="932699" cy="945335"/>
          </a:xfrm>
          <a:prstGeom prst="rect">
            <a:avLst/>
          </a:prstGeom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3DD53965-1224-ED4D-AB23-5E2C47157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910" y="811910"/>
            <a:ext cx="3854180" cy="1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21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8BD91346-09F1-8F4E-B134-C41C8D10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Questions of the reviewer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054100"/>
            <a:ext cx="6956505" cy="449505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/>
              <a:t>Put here the questions of the reviewer of your bachelor thesis. </a:t>
            </a:r>
          </a:p>
          <a:p>
            <a:pPr marL="0" indent="0" algn="just">
              <a:buNone/>
            </a:pPr>
            <a:endParaRPr lang="sk-SK" sz="2200"/>
          </a:p>
          <a:p>
            <a:pPr marL="0" indent="0" algn="just">
              <a:buNone/>
            </a:pPr>
            <a:r>
              <a:rPr lang="sk-SK" sz="2200"/>
              <a:t>If you find useful to support your answers to reviewer’s questions with charts, or graphs, or additional text, you can do so. </a:t>
            </a:r>
          </a:p>
          <a:p>
            <a:pPr marL="0" indent="0" algn="just">
              <a:buNone/>
            </a:pPr>
            <a:endParaRPr lang="sk-SK" sz="2200"/>
          </a:p>
        </p:txBody>
      </p:sp>
    </p:spTree>
    <p:extLst>
      <p:ext uri="{BB962C8B-B14F-4D97-AF65-F5344CB8AC3E}">
        <p14:creationId xmlns:p14="http://schemas.microsoft.com/office/powerpoint/2010/main" val="365547149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é 5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3BB276"/>
      </a:accent1>
      <a:accent2>
        <a:srgbClr val="8AB833"/>
      </a:accent2>
      <a:accent3>
        <a:srgbClr val="C0CF3A"/>
      </a:accent3>
      <a:accent4>
        <a:srgbClr val="00305B"/>
      </a:accent4>
      <a:accent5>
        <a:srgbClr val="002761"/>
      </a:accent5>
      <a:accent6>
        <a:srgbClr val="0989B1"/>
      </a:accent6>
      <a:hlink>
        <a:srgbClr val="233978"/>
      </a:hlink>
      <a:folHlink>
        <a:srgbClr val="BA6906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2763</TotalTime>
  <Words>190</Words>
  <Application>Microsoft Macintosh PowerPoint</Application>
  <PresentationFormat>Prezentácia na obrazovke (4:3)</PresentationFormat>
  <Paragraphs>51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Fazeta</vt:lpstr>
      <vt:lpstr>Faculty of Business Management University of Economics in Bratislava</vt:lpstr>
      <vt:lpstr>The main objective of final thesis</vt:lpstr>
      <vt:lpstr>Theory overview</vt:lpstr>
      <vt:lpstr>Research results and discussion</vt:lpstr>
      <vt:lpstr>Conclusion and recommendations</vt:lpstr>
      <vt:lpstr>Prezentácia programu PowerPoint</vt:lpstr>
      <vt:lpstr>Questions of the reviewer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Fakulta podnikového manažmentu Ekonomickej univerzity v Bratislave</dc:title>
  <dc:creator>Marian Smorada | prodekan FPM EU v Bratislave</dc:creator>
  <cp:lastModifiedBy>Katarína Remeňová | FPM EU v Bratislave</cp:lastModifiedBy>
  <cp:revision>21</cp:revision>
  <dcterms:created xsi:type="dcterms:W3CDTF">2020-04-27T11:55:13Z</dcterms:created>
  <dcterms:modified xsi:type="dcterms:W3CDTF">2026-05-25T11:17:27Z</dcterms:modified>
</cp:coreProperties>
</file>