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AB"/>
    <a:srgbClr val="37BC8B"/>
    <a:srgbClr val="189A97"/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2"/>
    <p:restoredTop sz="95588"/>
  </p:normalViewPr>
  <p:slideViewPr>
    <p:cSldViewPr snapToGrid="0" snapToObjects="1">
      <p:cViewPr varScale="1">
        <p:scale>
          <a:sx n="128" d="100"/>
          <a:sy n="128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90CCAB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2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4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69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79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9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0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3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4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2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9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3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27" y="357289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 dirty="0">
                <a:solidFill>
                  <a:schemeClr val="tx1"/>
                </a:solidFill>
              </a:rPr>
              <a:t>obhajoba diplomovej 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2604961"/>
            <a:ext cx="4849135" cy="1431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Bc. Meno 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2" y="5717685"/>
            <a:ext cx="954392" cy="96732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D2FD22C-2DCE-B8BC-31E6-97C567C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66" y="1398319"/>
            <a:ext cx="3278459" cy="14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diplomovej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doplňte snímky.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031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05536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Oboznámte komisiu s výsledkami diplomovej práce a obsahom diskusie.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4002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9747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0" y="5774634"/>
            <a:ext cx="932699" cy="94533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DD53965-1224-ED4D-AB23-5E2C4715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0" y="811910"/>
            <a:ext cx="3854180" cy="1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5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BB276"/>
      </a:accent1>
      <a:accent2>
        <a:srgbClr val="8AB833"/>
      </a:accent2>
      <a:accent3>
        <a:srgbClr val="C0CF3A"/>
      </a:accent3>
      <a:accent4>
        <a:srgbClr val="00305B"/>
      </a:accent4>
      <a:accent5>
        <a:srgbClr val="002761"/>
      </a:accent5>
      <a:accent6>
        <a:srgbClr val="0989B1"/>
      </a:accent6>
      <a:hlink>
        <a:srgbClr val="233978"/>
      </a:hlink>
      <a:folHlink>
        <a:srgbClr val="BA6906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2754</TotalTime>
  <Words>164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diplomovej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17</cp:revision>
  <dcterms:created xsi:type="dcterms:W3CDTF">2020-04-27T11:55:13Z</dcterms:created>
  <dcterms:modified xsi:type="dcterms:W3CDTF">2026-05-25T11:09:11Z</dcterms:modified>
</cp:coreProperties>
</file>