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23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0CCAB"/>
    <a:srgbClr val="37BC8B"/>
    <a:srgbClr val="189A97"/>
    <a:srgbClr val="404040"/>
    <a:srgbClr val="309A4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292"/>
    <p:restoredTop sz="95588"/>
  </p:normalViewPr>
  <p:slideViewPr>
    <p:cSldViewPr snapToGrid="0" snapToObjects="1">
      <p:cViewPr varScale="1">
        <p:scale>
          <a:sx n="128" d="100"/>
          <a:sy n="128" d="100"/>
        </p:scale>
        <p:origin x="26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90CCAB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404040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FD79517-9D90-F246-B499-BA8A7A592E9B}" type="doc">
      <dgm:prSet loTypeId="urn:microsoft.com/office/officeart/2005/8/layout/chevron1" loCatId="" qsTypeId="urn:microsoft.com/office/officeart/2005/8/quickstyle/simple1" qsCatId="simple" csTypeId="urn:microsoft.com/office/officeart/2005/8/colors/accent1_2" csCatId="accent1" phldr="1"/>
      <dgm:spPr/>
    </dgm:pt>
    <dgm:pt modelId="{4BD07275-A34C-4D47-A8BC-F1CD7529D43B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cieľ</a:t>
          </a:r>
        </a:p>
      </dgm:t>
    </dgm:pt>
    <dgm:pt modelId="{0034A47B-21C2-AA43-90F8-AC06AED982DD}" type="parTrans" cxnId="{FEF5BD77-0C68-9843-B3E1-8031CD1EB508}">
      <dgm:prSet/>
      <dgm:spPr/>
      <dgm:t>
        <a:bodyPr/>
        <a:lstStyle/>
        <a:p>
          <a:endParaRPr lang="sk-SK"/>
        </a:p>
      </dgm:t>
    </dgm:pt>
    <dgm:pt modelId="{B1CBF009-784E-9B47-AD26-CDBC67C23B08}" type="sibTrans" cxnId="{FEF5BD77-0C68-9843-B3E1-8031CD1EB508}">
      <dgm:prSet/>
      <dgm:spPr/>
      <dgm:t>
        <a:bodyPr/>
        <a:lstStyle/>
        <a:p>
          <a:endParaRPr lang="sk-SK"/>
        </a:p>
      </dgm:t>
    </dgm:pt>
    <dgm:pt modelId="{3B30CFE4-D42B-0448-8F2E-D0970D0A8A5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poznatková báza</a:t>
          </a:r>
        </a:p>
      </dgm:t>
    </dgm:pt>
    <dgm:pt modelId="{C7724A65-6DB6-5243-9A1F-6CB24E396A00}" type="parTrans" cxnId="{5C2404AB-AC93-814B-B6A3-D0F0AA7AAC5E}">
      <dgm:prSet/>
      <dgm:spPr/>
      <dgm:t>
        <a:bodyPr/>
        <a:lstStyle/>
        <a:p>
          <a:endParaRPr lang="sk-SK"/>
        </a:p>
      </dgm:t>
    </dgm:pt>
    <dgm:pt modelId="{5622039F-907D-FF4E-8526-13D53B889EAF}" type="sibTrans" cxnId="{5C2404AB-AC93-814B-B6A3-D0F0AA7AAC5E}">
      <dgm:prSet/>
      <dgm:spPr/>
      <dgm:t>
        <a:bodyPr/>
        <a:lstStyle/>
        <a:p>
          <a:endParaRPr lang="sk-SK"/>
        </a:p>
      </dgm:t>
    </dgm:pt>
    <dgm:pt modelId="{577CA3ED-3761-8F40-BE87-44A2626694A9}">
      <dgm:prSet phldrT="[Text]"/>
      <dgm:spPr>
        <a:solidFill>
          <a:srgbClr val="404040"/>
        </a:solidFill>
      </dgm:spPr>
      <dgm:t>
        <a:bodyPr/>
        <a:lstStyle/>
        <a:p>
          <a:r>
            <a:rPr lang="sk-SK" dirty="0"/>
            <a:t>výsledky práce</a:t>
          </a:r>
        </a:p>
      </dgm:t>
    </dgm:pt>
    <dgm:pt modelId="{881607DE-E635-264B-8BB7-2E318F0BB760}" type="parTrans" cxnId="{651E6DEC-C556-E449-B2F4-F1B619E6C0DF}">
      <dgm:prSet/>
      <dgm:spPr/>
      <dgm:t>
        <a:bodyPr/>
        <a:lstStyle/>
        <a:p>
          <a:endParaRPr lang="sk-SK"/>
        </a:p>
      </dgm:t>
    </dgm:pt>
    <dgm:pt modelId="{C25FDF65-881E-6F42-B6AE-B358D3DEED19}" type="sibTrans" cxnId="{651E6DEC-C556-E449-B2F4-F1B619E6C0DF}">
      <dgm:prSet/>
      <dgm:spPr/>
      <dgm:t>
        <a:bodyPr/>
        <a:lstStyle/>
        <a:p>
          <a:endParaRPr lang="sk-SK"/>
        </a:p>
      </dgm:t>
    </dgm:pt>
    <dgm:pt modelId="{9CD5701F-ACE3-434F-BD8F-51A42D022CAE}">
      <dgm:prSet/>
      <dgm:spPr>
        <a:solidFill>
          <a:srgbClr val="90CCAB"/>
        </a:solidFill>
      </dgm:spPr>
      <dgm:t>
        <a:bodyPr/>
        <a:lstStyle/>
        <a:p>
          <a:r>
            <a:rPr lang="sk-SK" dirty="0"/>
            <a:t>závery a odporúčania</a:t>
          </a:r>
        </a:p>
      </dgm:t>
    </dgm:pt>
    <dgm:pt modelId="{133B0F04-AB97-D84A-BE3E-59CBDE40C999}" type="parTrans" cxnId="{1F73CAA9-FE92-7645-BE40-168BCD3546A4}">
      <dgm:prSet/>
      <dgm:spPr/>
      <dgm:t>
        <a:bodyPr/>
        <a:lstStyle/>
        <a:p>
          <a:endParaRPr lang="sk-SK"/>
        </a:p>
      </dgm:t>
    </dgm:pt>
    <dgm:pt modelId="{66772A48-E789-164D-9440-009AA445B4B9}" type="sibTrans" cxnId="{1F73CAA9-FE92-7645-BE40-168BCD3546A4}">
      <dgm:prSet/>
      <dgm:spPr/>
      <dgm:t>
        <a:bodyPr/>
        <a:lstStyle/>
        <a:p>
          <a:endParaRPr lang="sk-SK"/>
        </a:p>
      </dgm:t>
    </dgm:pt>
    <dgm:pt modelId="{5A7F605C-CE09-D741-8F16-9336D84A6002}" type="pres">
      <dgm:prSet presAssocID="{FFD79517-9D90-F246-B499-BA8A7A592E9B}" presName="Name0" presStyleCnt="0">
        <dgm:presLayoutVars>
          <dgm:dir/>
          <dgm:animLvl val="lvl"/>
          <dgm:resizeHandles val="exact"/>
        </dgm:presLayoutVars>
      </dgm:prSet>
      <dgm:spPr/>
    </dgm:pt>
    <dgm:pt modelId="{E8B177D6-8A4C-2E4A-81EA-DC8875B4A7D8}" type="pres">
      <dgm:prSet presAssocID="{4BD07275-A34C-4D47-A8BC-F1CD7529D43B}" presName="parTxOnly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09983C3F-40A3-DE4F-80F1-D05A53AFB69A}" type="pres">
      <dgm:prSet presAssocID="{B1CBF009-784E-9B47-AD26-CDBC67C23B08}" presName="parTxOnlySpace" presStyleCnt="0"/>
      <dgm:spPr/>
    </dgm:pt>
    <dgm:pt modelId="{98916804-73AC-A744-AD98-482CEDE8E95B}" type="pres">
      <dgm:prSet presAssocID="{3B30CFE4-D42B-0448-8F2E-D0970D0A8A59}" presName="parTxOnly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9C2C5648-5C54-7049-A921-CDBB77367DC5}" type="pres">
      <dgm:prSet presAssocID="{5622039F-907D-FF4E-8526-13D53B889EAF}" presName="parTxOnlySpace" presStyleCnt="0"/>
      <dgm:spPr/>
    </dgm:pt>
    <dgm:pt modelId="{1A9247F9-69CD-9F42-90A8-4B3CA86261AB}" type="pres">
      <dgm:prSet presAssocID="{577CA3ED-3761-8F40-BE87-44A2626694A9}" presName="parTxOnly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5E1A1F5F-CAE0-6A4A-95ED-CC94705FFBE5}" type="pres">
      <dgm:prSet presAssocID="{C25FDF65-881E-6F42-B6AE-B358D3DEED19}" presName="parTxOnlySpace" presStyleCnt="0"/>
      <dgm:spPr/>
    </dgm:pt>
    <dgm:pt modelId="{BD93AB98-C4CE-7346-807C-57E564E3FB17}" type="pres">
      <dgm:prSet presAssocID="{9CD5701F-ACE3-434F-BD8F-51A42D022CAE}" presName="parTxOnly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4C14144C-D3B7-2C4D-BAF2-99AB080BDDFF}" type="presOf" srcId="{577CA3ED-3761-8F40-BE87-44A2626694A9}" destId="{1A9247F9-69CD-9F42-90A8-4B3CA86261AB}" srcOrd="0" destOrd="0" presId="urn:microsoft.com/office/officeart/2005/8/layout/chevron1"/>
    <dgm:cxn modelId="{7B702E4E-505D-414F-8CAC-AA1259A2AED4}" type="presOf" srcId="{9CD5701F-ACE3-434F-BD8F-51A42D022CAE}" destId="{BD93AB98-C4CE-7346-807C-57E564E3FB17}" srcOrd="0" destOrd="0" presId="urn:microsoft.com/office/officeart/2005/8/layout/chevron1"/>
    <dgm:cxn modelId="{FEF5BD77-0C68-9843-B3E1-8031CD1EB508}" srcId="{FFD79517-9D90-F246-B499-BA8A7A592E9B}" destId="{4BD07275-A34C-4D47-A8BC-F1CD7529D43B}" srcOrd="0" destOrd="0" parTransId="{0034A47B-21C2-AA43-90F8-AC06AED982DD}" sibTransId="{B1CBF009-784E-9B47-AD26-CDBC67C23B08}"/>
    <dgm:cxn modelId="{621E917C-747A-B44D-B6CE-E4472835E55A}" type="presOf" srcId="{4BD07275-A34C-4D47-A8BC-F1CD7529D43B}" destId="{E8B177D6-8A4C-2E4A-81EA-DC8875B4A7D8}" srcOrd="0" destOrd="0" presId="urn:microsoft.com/office/officeart/2005/8/layout/chevron1"/>
    <dgm:cxn modelId="{1F73CAA9-FE92-7645-BE40-168BCD3546A4}" srcId="{FFD79517-9D90-F246-B499-BA8A7A592E9B}" destId="{9CD5701F-ACE3-434F-BD8F-51A42D022CAE}" srcOrd="3" destOrd="0" parTransId="{133B0F04-AB97-D84A-BE3E-59CBDE40C999}" sibTransId="{66772A48-E789-164D-9440-009AA445B4B9}"/>
    <dgm:cxn modelId="{5C2404AB-AC93-814B-B6A3-D0F0AA7AAC5E}" srcId="{FFD79517-9D90-F246-B499-BA8A7A592E9B}" destId="{3B30CFE4-D42B-0448-8F2E-D0970D0A8A59}" srcOrd="1" destOrd="0" parTransId="{C7724A65-6DB6-5243-9A1F-6CB24E396A00}" sibTransId="{5622039F-907D-FF4E-8526-13D53B889EAF}"/>
    <dgm:cxn modelId="{3B2695B5-4528-A944-807E-BAF8B2991C20}" type="presOf" srcId="{3B30CFE4-D42B-0448-8F2E-D0970D0A8A59}" destId="{98916804-73AC-A744-AD98-482CEDE8E95B}" srcOrd="0" destOrd="0" presId="urn:microsoft.com/office/officeart/2005/8/layout/chevron1"/>
    <dgm:cxn modelId="{930F0BCA-1CCD-9F45-A70C-795B2E9CDEF6}" type="presOf" srcId="{FFD79517-9D90-F246-B499-BA8A7A592E9B}" destId="{5A7F605C-CE09-D741-8F16-9336D84A6002}" srcOrd="0" destOrd="0" presId="urn:microsoft.com/office/officeart/2005/8/layout/chevron1"/>
    <dgm:cxn modelId="{651E6DEC-C556-E449-B2F4-F1B619E6C0DF}" srcId="{FFD79517-9D90-F246-B499-BA8A7A592E9B}" destId="{577CA3ED-3761-8F40-BE87-44A2626694A9}" srcOrd="2" destOrd="0" parTransId="{881607DE-E635-264B-8BB7-2E318F0BB760}" sibTransId="{C25FDF65-881E-6F42-B6AE-B358D3DEED19}"/>
    <dgm:cxn modelId="{410F25A3-1FEF-DC4B-BC4E-96EE440B1AF4}" type="presParOf" srcId="{5A7F605C-CE09-D741-8F16-9336D84A6002}" destId="{E8B177D6-8A4C-2E4A-81EA-DC8875B4A7D8}" srcOrd="0" destOrd="0" presId="urn:microsoft.com/office/officeart/2005/8/layout/chevron1"/>
    <dgm:cxn modelId="{5E3E872E-6879-4646-BB6D-7AABEBB3FCA4}" type="presParOf" srcId="{5A7F605C-CE09-D741-8F16-9336D84A6002}" destId="{09983C3F-40A3-DE4F-80F1-D05A53AFB69A}" srcOrd="1" destOrd="0" presId="urn:microsoft.com/office/officeart/2005/8/layout/chevron1"/>
    <dgm:cxn modelId="{2BF54AB0-53C9-5D46-9162-0F4CD0BB9795}" type="presParOf" srcId="{5A7F605C-CE09-D741-8F16-9336D84A6002}" destId="{98916804-73AC-A744-AD98-482CEDE8E95B}" srcOrd="2" destOrd="0" presId="urn:microsoft.com/office/officeart/2005/8/layout/chevron1"/>
    <dgm:cxn modelId="{A153A9E1-B944-1C4A-8B52-1A582AB59F78}" type="presParOf" srcId="{5A7F605C-CE09-D741-8F16-9336D84A6002}" destId="{9C2C5648-5C54-7049-A921-CDBB77367DC5}" srcOrd="3" destOrd="0" presId="urn:microsoft.com/office/officeart/2005/8/layout/chevron1"/>
    <dgm:cxn modelId="{5B86D976-AC6E-F643-960F-0FFCB4D1DE2A}" type="presParOf" srcId="{5A7F605C-CE09-D741-8F16-9336D84A6002}" destId="{1A9247F9-69CD-9F42-90A8-4B3CA86261AB}" srcOrd="4" destOrd="0" presId="urn:microsoft.com/office/officeart/2005/8/layout/chevron1"/>
    <dgm:cxn modelId="{404EDD42-66ED-B44D-A4D5-E1DEC47F43AF}" type="presParOf" srcId="{5A7F605C-CE09-D741-8F16-9336D84A6002}" destId="{5E1A1F5F-CAE0-6A4A-95ED-CC94705FFBE5}" srcOrd="5" destOrd="0" presId="urn:microsoft.com/office/officeart/2005/8/layout/chevron1"/>
    <dgm:cxn modelId="{1096C782-630A-C244-9644-00717DF8781E}" type="presParOf" srcId="{5A7F605C-CE09-D741-8F16-9336D84A6002}" destId="{BD93AB98-C4CE-7346-807C-57E564E3FB17}" srcOrd="6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B177D6-8A4C-2E4A-81EA-DC8875B4A7D8}">
      <dsp:nvSpPr>
        <dsp:cNvPr id="0" name=""/>
        <dsp:cNvSpPr/>
      </dsp:nvSpPr>
      <dsp:spPr>
        <a:xfrm>
          <a:off x="40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cieľ</a:t>
          </a:r>
        </a:p>
      </dsp:txBody>
      <dsp:txXfrm>
        <a:off x="324520" y="0"/>
        <a:ext cx="1740085" cy="640859"/>
      </dsp:txXfrm>
    </dsp:sp>
    <dsp:sp modelId="{98916804-73AC-A744-AD98-482CEDE8E95B}">
      <dsp:nvSpPr>
        <dsp:cNvPr id="0" name=""/>
        <dsp:cNvSpPr/>
      </dsp:nvSpPr>
      <dsp:spPr>
        <a:xfrm>
          <a:off x="214694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poznatková báza</a:t>
          </a:r>
        </a:p>
      </dsp:txBody>
      <dsp:txXfrm>
        <a:off x="2467370" y="0"/>
        <a:ext cx="1740085" cy="640859"/>
      </dsp:txXfrm>
    </dsp:sp>
    <dsp:sp modelId="{1A9247F9-69CD-9F42-90A8-4B3CA86261AB}">
      <dsp:nvSpPr>
        <dsp:cNvPr id="0" name=""/>
        <dsp:cNvSpPr/>
      </dsp:nvSpPr>
      <dsp:spPr>
        <a:xfrm>
          <a:off x="4289790" y="0"/>
          <a:ext cx="2380944" cy="640859"/>
        </a:xfrm>
        <a:prstGeom prst="chevron">
          <a:avLst/>
        </a:prstGeom>
        <a:solidFill>
          <a:srgbClr val="404040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výsledky práce</a:t>
          </a:r>
        </a:p>
      </dsp:txBody>
      <dsp:txXfrm>
        <a:off x="4610220" y="0"/>
        <a:ext cx="1740085" cy="640859"/>
      </dsp:txXfrm>
    </dsp:sp>
    <dsp:sp modelId="{BD93AB98-C4CE-7346-807C-57E564E3FB17}">
      <dsp:nvSpPr>
        <dsp:cNvPr id="0" name=""/>
        <dsp:cNvSpPr/>
      </dsp:nvSpPr>
      <dsp:spPr>
        <a:xfrm>
          <a:off x="6432640" y="0"/>
          <a:ext cx="2380944" cy="640859"/>
        </a:xfrm>
        <a:prstGeom prst="chevron">
          <a:avLst/>
        </a:prstGeom>
        <a:solidFill>
          <a:srgbClr val="90CCAB"/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4011" tIns="28004" rIns="28004" bIns="28004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2100" kern="1200" dirty="0"/>
            <a:t>závery a odporúčania</a:t>
          </a:r>
        </a:p>
      </dsp:txBody>
      <dsp:txXfrm>
        <a:off x="6753070" y="0"/>
        <a:ext cx="1740085" cy="6408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372090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447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7009574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526918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66791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99984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3979112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840744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23541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693409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1640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30283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765683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7748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5055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Kliknutím na ikonu pridáte obrázok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Kliknite sem a upravte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85632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/>
              <a:t>Kliknutím upravte štýl predlohy nadpisu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Kliknite sem a upravte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391CF8-8252-D64C-8636-D8AF369C9CF8}" type="datetimeFigureOut">
              <a:rPr lang="sk-SK" smtClean="0"/>
              <a:t>25.5.2026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7BADB732-0A42-6549-8D51-3FAB8C781CC4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056954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25" r:id="rId2"/>
    <p:sldLayoutId id="2147483726" r:id="rId3"/>
    <p:sldLayoutId id="2147483727" r:id="rId4"/>
    <p:sldLayoutId id="2147483728" r:id="rId5"/>
    <p:sldLayoutId id="2147483729" r:id="rId6"/>
    <p:sldLayoutId id="2147483730" r:id="rId7"/>
    <p:sldLayoutId id="2147483731" r:id="rId8"/>
    <p:sldLayoutId id="2147483732" r:id="rId9"/>
    <p:sldLayoutId id="2147483733" r:id="rId10"/>
    <p:sldLayoutId id="2147483734" r:id="rId11"/>
    <p:sldLayoutId id="2147483735" r:id="rId12"/>
    <p:sldLayoutId id="2147483736" r:id="rId13"/>
    <p:sldLayoutId id="2147483737" r:id="rId14"/>
    <p:sldLayoutId id="2147483738" r:id="rId15"/>
    <p:sldLayoutId id="214748373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99034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9B9C07-41F1-2243-9063-3E2CA59A558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147427" y="357289"/>
            <a:ext cx="4849135" cy="756043"/>
          </a:xfrm>
        </p:spPr>
        <p:txBody>
          <a:bodyPr anchor="b">
            <a:normAutofit/>
          </a:bodyPr>
          <a:lstStyle/>
          <a:p>
            <a:pPr algn="ctr"/>
            <a:r>
              <a:rPr lang="sk-SK" sz="2100" b="1" dirty="0">
                <a:solidFill>
                  <a:schemeClr val="tx1"/>
                </a:solidFill>
              </a:rPr>
              <a:t>Fakulta podnikového manažmentu</a:t>
            </a:r>
            <a:br>
              <a:rPr lang="sk-SK" sz="2400" dirty="0">
                <a:solidFill>
                  <a:schemeClr val="tx1"/>
                </a:solidFill>
              </a:rPr>
            </a:br>
            <a:r>
              <a:rPr lang="sk-SK" sz="1800" dirty="0">
                <a:solidFill>
                  <a:schemeClr val="tx1"/>
                </a:solidFill>
              </a:rPr>
              <a:t>Ekonomickej univerzity v Bratislave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999D9E98-225D-3447-A038-ABD377A0D92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7430" y="4167859"/>
            <a:ext cx="4849135" cy="343621"/>
          </a:xfrm>
        </p:spPr>
        <p:txBody>
          <a:bodyPr anchor="t">
            <a:normAutofit lnSpcReduction="10000"/>
          </a:bodyPr>
          <a:lstStyle/>
          <a:p>
            <a:pPr algn="ctr"/>
            <a:r>
              <a:rPr lang="sk-SK" sz="1700">
                <a:solidFill>
                  <a:schemeClr val="tx1"/>
                </a:solidFill>
              </a:rPr>
              <a:t>obhajoba bakalárskej </a:t>
            </a:r>
            <a:r>
              <a:rPr lang="sk-SK" sz="1700" dirty="0">
                <a:solidFill>
                  <a:schemeClr val="tx1"/>
                </a:solidFill>
              </a:rPr>
              <a:t>práce</a:t>
            </a:r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2147430" y="2604961"/>
            <a:ext cx="4849135" cy="143144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 dirty="0"/>
              <a:t>Téma záverečnej práce</a:t>
            </a:r>
            <a:endParaRPr lang="sk-SK" sz="1800" dirty="0"/>
          </a:p>
        </p:txBody>
      </p:sp>
      <p:sp>
        <p:nvSpPr>
          <p:cNvPr id="20" name="Nadpis 1">
            <a:extLst>
              <a:ext uri="{FF2B5EF4-FFF2-40B4-BE49-F238E27FC236}">
                <a16:creationId xmlns:a16="http://schemas.microsoft.com/office/drawing/2014/main" id="{B1A96CC0-CA6E-F144-803E-804365249F77}"/>
              </a:ext>
            </a:extLst>
          </p:cNvPr>
          <p:cNvSpPr txBox="1">
            <a:spLocks/>
          </p:cNvSpPr>
          <p:nvPr/>
        </p:nvSpPr>
        <p:spPr>
          <a:xfrm>
            <a:off x="2240846" y="5281572"/>
            <a:ext cx="4662301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 fontScale="8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2100" b="1"/>
              <a:t>Meno </a:t>
            </a:r>
            <a:r>
              <a:rPr lang="sk-SK" sz="2100" b="1" dirty="0"/>
              <a:t>Priezvisko</a:t>
            </a:r>
            <a:endParaRPr lang="sk-SK" sz="1800" dirty="0"/>
          </a:p>
        </p:txBody>
      </p:sp>
      <p:sp>
        <p:nvSpPr>
          <p:cNvPr id="21" name="Nadpis 1">
            <a:extLst>
              <a:ext uri="{FF2B5EF4-FFF2-40B4-BE49-F238E27FC236}">
                <a16:creationId xmlns:a16="http://schemas.microsoft.com/office/drawing/2014/main" id="{C56B1A00-7719-6541-AF1B-AE1F1CD0E44E}"/>
              </a:ext>
            </a:extLst>
          </p:cNvPr>
          <p:cNvSpPr txBox="1">
            <a:spLocks/>
          </p:cNvSpPr>
          <p:nvPr/>
        </p:nvSpPr>
        <p:spPr>
          <a:xfrm>
            <a:off x="3474042" y="6201346"/>
            <a:ext cx="2195908" cy="2993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1400" dirty="0"/>
              <a:t>dátum</a:t>
            </a:r>
          </a:p>
        </p:txBody>
      </p:sp>
      <p:pic>
        <p:nvPicPr>
          <p:cNvPr id="6" name="Obrázok 5" descr="Obrázok, na ktorom je znak, hodiny&#10;&#10;Automaticky generovaný popis">
            <a:extLst>
              <a:ext uri="{FF2B5EF4-FFF2-40B4-BE49-F238E27FC236}">
                <a16:creationId xmlns:a16="http://schemas.microsoft.com/office/drawing/2014/main" id="{738BE863-3336-7246-B8EE-2EB49CCC15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352" y="5717685"/>
            <a:ext cx="954392" cy="967321"/>
          </a:xfrm>
          <a:prstGeom prst="rect">
            <a:avLst/>
          </a:prstGeom>
        </p:spPr>
      </p:pic>
      <p:pic>
        <p:nvPicPr>
          <p:cNvPr id="5" name="Obrázok 4">
            <a:extLst>
              <a:ext uri="{FF2B5EF4-FFF2-40B4-BE49-F238E27FC236}">
                <a16:creationId xmlns:a16="http://schemas.microsoft.com/office/drawing/2014/main" id="{7D2FD22C-2DCE-B8BC-31E6-97C567CBBD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2766" y="1398319"/>
            <a:ext cx="3278459" cy="143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33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239DE-ADF1-1C47-AA64-0E654B5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Cieľ </a:t>
            </a:r>
            <a:r>
              <a:rPr lang="sk-SK" sz="35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</a:rPr>
              <a:t>bakalárskej</a:t>
            </a:r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 práce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86175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Popíšte cieľ práce.</a:t>
            </a:r>
          </a:p>
          <a:p>
            <a:pPr marL="0" indent="0" algn="just">
              <a:buNone/>
            </a:pPr>
            <a:endParaRPr lang="sk-SK" sz="2200" kern="1200" dirty="0">
              <a:latin typeface="+mn-lt"/>
              <a:ea typeface="+mn-ea"/>
              <a:cs typeface="+mn-cs"/>
            </a:endParaRPr>
          </a:p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V prípade potreby si v jednotlivých sekciách doplňte snímky.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71FAD3F3-048A-8247-8033-9EA387255A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42003113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902872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1">
            <a:extLst>
              <a:ext uri="{FF2B5EF4-FFF2-40B4-BE49-F238E27FC236}">
                <a16:creationId xmlns:a16="http://schemas.microsoft.com/office/drawing/2014/main" id="{DA3337EE-2111-7D44-933D-F0FCDAF5C0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 dirty="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Poznatková báza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168400"/>
            <a:ext cx="6777211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 dirty="0">
                <a:latin typeface="+mn-lt"/>
                <a:ea typeface="+mn-ea"/>
                <a:cs typeface="+mn-cs"/>
              </a:rPr>
              <a:t>Zhrňte najdôležitejšie závery prvej kapitoly.</a:t>
            </a:r>
          </a:p>
          <a:p>
            <a:pPr algn="just"/>
            <a:r>
              <a:rPr lang="sk-SK" sz="2200" dirty="0"/>
              <a:t>…</a:t>
            </a:r>
          </a:p>
          <a:p>
            <a:pPr algn="just"/>
            <a:r>
              <a:rPr lang="sk-SK" sz="2200" kern="1200" dirty="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 dirty="0"/>
              <a:t>…</a:t>
            </a:r>
            <a:endParaRPr lang="sk-SK" sz="2200" kern="1200" dirty="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6CFF8053-C361-4A49-BD44-0756333E6C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2905536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0663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E0A9FB6B-04EF-0947-BB55-045081829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Výsledky práce a diskusia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5" y="1168400"/>
            <a:ext cx="6723422" cy="449744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Oboznámte komisiu s výsledkami </a:t>
            </a:r>
            <a:r>
              <a:rPr lang="sk-SK" sz="2200"/>
              <a:t>bakalárskej</a:t>
            </a:r>
            <a:r>
              <a:rPr lang="sk-SK" sz="2200" kern="1200">
                <a:latin typeface="+mn-lt"/>
                <a:ea typeface="+mn-ea"/>
                <a:cs typeface="+mn-cs"/>
              </a:rPr>
              <a:t> práce a obsahom diskusie.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7F0F3665-A253-5E40-BA89-9388E049120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0540021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1424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Závery a odporúčania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Stručne zhrňte závery práce a uveďte odporúčania.</a:t>
            </a:r>
          </a:p>
          <a:p>
            <a:pPr algn="just"/>
            <a:r>
              <a:rPr lang="sk-SK" sz="2200"/>
              <a:t>…</a:t>
            </a:r>
          </a:p>
          <a:p>
            <a:pPr algn="just"/>
            <a:r>
              <a:rPr lang="sk-SK" sz="2200" kern="1200">
                <a:latin typeface="+mn-lt"/>
                <a:ea typeface="+mn-ea"/>
                <a:cs typeface="+mn-cs"/>
              </a:rPr>
              <a:t>…</a:t>
            </a:r>
          </a:p>
          <a:p>
            <a:pPr algn="just"/>
            <a:r>
              <a:rPr lang="sk-SK" sz="2200"/>
              <a:t>…</a:t>
            </a:r>
            <a:endParaRPr lang="sk-SK" sz="2200" kern="1200">
              <a:latin typeface="+mn-lt"/>
              <a:ea typeface="+mn-ea"/>
              <a:cs typeface="+mn-cs"/>
            </a:endParaRPr>
          </a:p>
        </p:txBody>
      </p:sp>
      <p:graphicFrame>
        <p:nvGraphicFramePr>
          <p:cNvPr id="13" name="Diagram 12">
            <a:extLst>
              <a:ext uri="{FF2B5EF4-FFF2-40B4-BE49-F238E27FC236}">
                <a16:creationId xmlns:a16="http://schemas.microsoft.com/office/drawing/2014/main" id="{F37799A6-8C68-994F-95D3-C58D632976D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54397479"/>
              </p:ext>
            </p:extLst>
          </p:nvPr>
        </p:nvGraphicFramePr>
        <p:xfrm>
          <a:off x="120135" y="6045201"/>
          <a:ext cx="8817675" cy="6408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537029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C3FC8409-33F3-BE44-878F-AFA7A394D885}"/>
              </a:ext>
            </a:extLst>
          </p:cNvPr>
          <p:cNvSpPr txBox="1">
            <a:spLocks/>
          </p:cNvSpPr>
          <p:nvPr/>
        </p:nvSpPr>
        <p:spPr>
          <a:xfrm>
            <a:off x="1770867" y="1998617"/>
            <a:ext cx="5602265" cy="286076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k-SK" sz="3600" b="1" dirty="0"/>
              <a:t>Ďakujem za pozornosť</a:t>
            </a:r>
            <a:endParaRPr lang="sk-SK" sz="3600" dirty="0"/>
          </a:p>
        </p:txBody>
      </p:sp>
      <p:pic>
        <p:nvPicPr>
          <p:cNvPr id="4" name="Obrázok 3" descr="Obrázok, na ktorom je znak, hodiny&#10;&#10;Automaticky generovaný popis">
            <a:extLst>
              <a:ext uri="{FF2B5EF4-FFF2-40B4-BE49-F238E27FC236}">
                <a16:creationId xmlns:a16="http://schemas.microsoft.com/office/drawing/2014/main" id="{5FA91203-7A40-4B47-B4C5-4E7A1544CE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830" y="5774634"/>
            <a:ext cx="932699" cy="945335"/>
          </a:xfrm>
          <a:prstGeom prst="rect">
            <a:avLst/>
          </a:prstGeom>
        </p:spPr>
      </p:pic>
      <p:pic>
        <p:nvPicPr>
          <p:cNvPr id="2" name="Obrázok 1">
            <a:extLst>
              <a:ext uri="{FF2B5EF4-FFF2-40B4-BE49-F238E27FC236}">
                <a16:creationId xmlns:a16="http://schemas.microsoft.com/office/drawing/2014/main" id="{3DD53965-1224-ED4D-AB23-5E2C47157D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4910" y="811910"/>
            <a:ext cx="3854180" cy="16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78217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>
            <a:extLst>
              <a:ext uri="{FF2B5EF4-FFF2-40B4-BE49-F238E27FC236}">
                <a16:creationId xmlns:a16="http://schemas.microsoft.com/office/drawing/2014/main" id="{8BD91346-09F1-8F4E-B134-C41C8D1045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4554" y="171941"/>
            <a:ext cx="6526199" cy="64384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k-SK" sz="3500" kern="1200">
                <a:ln w="0"/>
                <a:effectLst>
                  <a:outerShdw blurRad="38100" dist="63500" dir="2700000" algn="tl" rotWithShape="0">
                    <a:schemeClr val="tx1">
                      <a:alpha val="25000"/>
                    </a:schemeClr>
                  </a:outerShdw>
                </a:effectLst>
                <a:latin typeface="+mj-lt"/>
                <a:ea typeface="+mj-ea"/>
                <a:cs typeface="+mj-cs"/>
              </a:rPr>
              <a:t>Otázky od oponenta</a:t>
            </a:r>
          </a:p>
        </p:txBody>
      </p: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4DB56BD3-A811-2645-9843-66E85E1D94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4554" y="1054100"/>
            <a:ext cx="6956505" cy="4495054"/>
          </a:xfrm>
        </p:spPr>
        <p:txBody>
          <a:bodyPr vert="horz" lIns="91440" tIns="45720" rIns="91440" bIns="45720" rtlCol="0">
            <a:noAutofit/>
          </a:bodyPr>
          <a:lstStyle/>
          <a:p>
            <a:pPr marL="0" indent="0" algn="just">
              <a:buNone/>
            </a:pPr>
            <a:r>
              <a:rPr lang="sk-SK" sz="2200"/>
              <a:t>Napíšte otázky, ktoré ste dostali od oponenta záverečnej práce.</a:t>
            </a:r>
          </a:p>
          <a:p>
            <a:pPr marL="0" indent="0" algn="just">
              <a:buNone/>
            </a:pPr>
            <a:r>
              <a:rPr lang="sk-SK" sz="2200" kern="1200">
                <a:latin typeface="+mn-lt"/>
                <a:ea typeface="+mn-ea"/>
                <a:cs typeface="+mn-cs"/>
              </a:rPr>
              <a:t>Ak je potrebné pre zodpovedanie otázok pripraviť si ďalší slide, kde budete ukazovať napr. graf, nejakú schému, tabuľku, prípadne text v bodoch a pod. môžete tak urobiť. </a:t>
            </a:r>
          </a:p>
        </p:txBody>
      </p:sp>
    </p:spTree>
    <p:extLst>
      <p:ext uri="{BB962C8B-B14F-4D97-AF65-F5344CB8AC3E}">
        <p14:creationId xmlns:p14="http://schemas.microsoft.com/office/powerpoint/2010/main" val="3655471499"/>
      </p:ext>
    </p:extLst>
  </p:cSld>
  <p:clrMapOvr>
    <a:masterClrMapping/>
  </p:clrMapOvr>
</p:sld>
</file>

<file path=ppt/theme/theme1.xml><?xml version="1.0" encoding="utf-8"?>
<a:theme xmlns:a="http://schemas.openxmlformats.org/drawingml/2006/main" name="Fazeta">
  <a:themeElements>
    <a:clrScheme name="Vlastné 5">
      <a:dk1>
        <a:srgbClr val="000000"/>
      </a:dk1>
      <a:lt1>
        <a:srgbClr val="FFFFFF"/>
      </a:lt1>
      <a:dk2>
        <a:srgbClr val="455F51"/>
      </a:dk2>
      <a:lt2>
        <a:srgbClr val="E3DED1"/>
      </a:lt2>
      <a:accent1>
        <a:srgbClr val="3BB276"/>
      </a:accent1>
      <a:accent2>
        <a:srgbClr val="8AB833"/>
      </a:accent2>
      <a:accent3>
        <a:srgbClr val="C0CF3A"/>
      </a:accent3>
      <a:accent4>
        <a:srgbClr val="00305B"/>
      </a:accent4>
      <a:accent5>
        <a:srgbClr val="002761"/>
      </a:accent5>
      <a:accent6>
        <a:srgbClr val="0989B1"/>
      </a:accent6>
      <a:hlink>
        <a:srgbClr val="233978"/>
      </a:hlink>
      <a:folHlink>
        <a:srgbClr val="BA6906"/>
      </a:folHlink>
    </a:clrScheme>
    <a:fontScheme name="Fazeta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zet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2756</TotalTime>
  <Words>162</Words>
  <Application>Microsoft Macintosh PowerPoint</Application>
  <PresentationFormat>Prezentácia na obrazovke (4:3)</PresentationFormat>
  <Paragraphs>47</Paragraphs>
  <Slides>7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Fazeta</vt:lpstr>
      <vt:lpstr>Fakulta podnikového manažmentu Ekonomickej univerzity v Bratislave</vt:lpstr>
      <vt:lpstr>Cieľ bakalárskej práce</vt:lpstr>
      <vt:lpstr>Poznatková báza</vt:lpstr>
      <vt:lpstr>Výsledky práce a diskusia</vt:lpstr>
      <vt:lpstr>Závery a odporúčania</vt:lpstr>
      <vt:lpstr>Prezentácia programu PowerPoint</vt:lpstr>
      <vt:lpstr>Otázky od oponenta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Fakulta podnikového manažmentu Ekonomickej univerzity v Bratislave</dc:title>
  <dc:creator>Marian Smorada | prodekan FPM EU v Bratislave</dc:creator>
  <cp:lastModifiedBy>Katarína Remeňová | FPM EU v Bratislave</cp:lastModifiedBy>
  <cp:revision>18</cp:revision>
  <dcterms:created xsi:type="dcterms:W3CDTF">2020-04-27T11:55:13Z</dcterms:created>
  <dcterms:modified xsi:type="dcterms:W3CDTF">2026-05-25T11:11:03Z</dcterms:modified>
</cp:coreProperties>
</file>