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09A4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3"/>
    <p:restoredTop sz="95588"/>
  </p:normalViewPr>
  <p:slideViewPr>
    <p:cSldViewPr snapToGrid="0" snapToObjects="1">
      <p:cViewPr varScale="1">
        <p:scale>
          <a:sx n="124" d="100"/>
          <a:sy n="124" d="100"/>
        </p:scale>
        <p:origin x="20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 err="1"/>
            <a:t>objective</a:t>
          </a:r>
          <a:endParaRPr lang="sk-SK" dirty="0"/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theory</a:t>
          </a:r>
          <a:r>
            <a:rPr lang="sk-SK" dirty="0"/>
            <a:t> </a:t>
          </a:r>
          <a:r>
            <a:rPr lang="sk-SK" dirty="0" err="1"/>
            <a:t>overview</a:t>
          </a:r>
          <a:endParaRPr lang="sk-SK" dirty="0"/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research</a:t>
          </a:r>
          <a:r>
            <a:rPr lang="sk-SK" dirty="0"/>
            <a:t> </a:t>
          </a:r>
          <a:r>
            <a:rPr lang="sk-SK" dirty="0" err="1"/>
            <a:t>results</a:t>
          </a:r>
          <a:endParaRPr lang="sk-SK" dirty="0"/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 err="1"/>
            <a:t>synthesis</a:t>
          </a:r>
          <a:endParaRPr lang="sk-SK" dirty="0"/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objective</a:t>
          </a:r>
          <a:endParaRPr lang="sk-SK" dirty="0"/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 err="1"/>
            <a:t>theory</a:t>
          </a:r>
          <a:r>
            <a:rPr lang="sk-SK" dirty="0"/>
            <a:t> </a:t>
          </a:r>
          <a:r>
            <a:rPr lang="sk-SK" dirty="0" err="1"/>
            <a:t>overview</a:t>
          </a:r>
          <a:endParaRPr lang="sk-SK" dirty="0"/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research</a:t>
          </a:r>
          <a:r>
            <a:rPr lang="sk-SK" dirty="0"/>
            <a:t> </a:t>
          </a:r>
          <a:r>
            <a:rPr lang="sk-SK" dirty="0" err="1"/>
            <a:t>results</a:t>
          </a:r>
          <a:endParaRPr lang="sk-SK" dirty="0"/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 err="1"/>
            <a:t>synthesis</a:t>
          </a:r>
          <a:endParaRPr lang="sk-SK" dirty="0"/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objective</a:t>
          </a:r>
          <a:endParaRPr lang="sk-SK" dirty="0"/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theory</a:t>
          </a:r>
          <a:r>
            <a:rPr lang="sk-SK" dirty="0"/>
            <a:t> </a:t>
          </a:r>
          <a:r>
            <a:rPr lang="sk-SK" dirty="0" err="1"/>
            <a:t>overview</a:t>
          </a:r>
          <a:endParaRPr lang="sk-SK" dirty="0"/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 err="1"/>
            <a:t>research</a:t>
          </a:r>
          <a:r>
            <a:rPr lang="sk-SK" dirty="0"/>
            <a:t> </a:t>
          </a:r>
          <a:r>
            <a:rPr lang="sk-SK" dirty="0" err="1"/>
            <a:t>results</a:t>
          </a:r>
          <a:endParaRPr lang="sk-SK" dirty="0"/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 err="1"/>
            <a:t>synthesis</a:t>
          </a:r>
          <a:endParaRPr lang="sk-SK" dirty="0"/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objective</a:t>
          </a:r>
          <a:endParaRPr lang="sk-SK" dirty="0"/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theory</a:t>
          </a:r>
          <a:r>
            <a:rPr lang="sk-SK" dirty="0"/>
            <a:t> </a:t>
          </a:r>
          <a:r>
            <a:rPr lang="sk-SK" dirty="0" err="1"/>
            <a:t>overview</a:t>
          </a:r>
          <a:endParaRPr lang="sk-SK" dirty="0"/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research</a:t>
          </a:r>
          <a:r>
            <a:rPr lang="sk-SK" dirty="0"/>
            <a:t> </a:t>
          </a:r>
          <a:r>
            <a:rPr lang="sk-SK" dirty="0" err="1"/>
            <a:t>results</a:t>
          </a:r>
          <a:endParaRPr lang="sk-SK" dirty="0"/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309A47"/>
        </a:solidFill>
      </dgm:spPr>
      <dgm:t>
        <a:bodyPr/>
        <a:lstStyle/>
        <a:p>
          <a:r>
            <a:rPr lang="sk-SK" dirty="0" err="1"/>
            <a:t>synthesis</a:t>
          </a:r>
          <a:endParaRPr lang="sk-SK" dirty="0"/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objective</a:t>
          </a:r>
          <a:endParaRPr lang="sk-SK" sz="2100" kern="1200" dirty="0"/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theory</a:t>
          </a:r>
          <a:r>
            <a:rPr lang="sk-SK" sz="2100" kern="1200" dirty="0"/>
            <a:t> </a:t>
          </a:r>
          <a:r>
            <a:rPr lang="sk-SK" sz="2100" kern="1200" dirty="0" err="1"/>
            <a:t>overview</a:t>
          </a:r>
          <a:endParaRPr lang="sk-SK" sz="2100" kern="1200" dirty="0"/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research</a:t>
          </a:r>
          <a:r>
            <a:rPr lang="sk-SK" sz="2100" kern="1200" dirty="0"/>
            <a:t> </a:t>
          </a:r>
          <a:r>
            <a:rPr lang="sk-SK" sz="2100" kern="1200" dirty="0" err="1"/>
            <a:t>results</a:t>
          </a:r>
          <a:endParaRPr lang="sk-SK" sz="2100" kern="1200" dirty="0"/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synthesis</a:t>
          </a:r>
          <a:endParaRPr lang="sk-SK" sz="2100" kern="1200" dirty="0"/>
        </a:p>
      </dsp:txBody>
      <dsp:txXfrm>
        <a:off x="6753070" y="0"/>
        <a:ext cx="1740085" cy="640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objective</a:t>
          </a:r>
          <a:endParaRPr lang="sk-SK" sz="2100" kern="1200" dirty="0"/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theory</a:t>
          </a:r>
          <a:r>
            <a:rPr lang="sk-SK" sz="2100" kern="1200" dirty="0"/>
            <a:t> </a:t>
          </a:r>
          <a:r>
            <a:rPr lang="sk-SK" sz="2100" kern="1200" dirty="0" err="1"/>
            <a:t>overview</a:t>
          </a:r>
          <a:endParaRPr lang="sk-SK" sz="2100" kern="1200" dirty="0"/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research</a:t>
          </a:r>
          <a:r>
            <a:rPr lang="sk-SK" sz="2100" kern="1200" dirty="0"/>
            <a:t> </a:t>
          </a:r>
          <a:r>
            <a:rPr lang="sk-SK" sz="2100" kern="1200" dirty="0" err="1"/>
            <a:t>results</a:t>
          </a:r>
          <a:endParaRPr lang="sk-SK" sz="2100" kern="1200" dirty="0"/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synthesis</a:t>
          </a:r>
          <a:endParaRPr lang="sk-SK" sz="2100" kern="1200" dirty="0"/>
        </a:p>
      </dsp:txBody>
      <dsp:txXfrm>
        <a:off x="6753070" y="0"/>
        <a:ext cx="1740085" cy="640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objective</a:t>
          </a:r>
          <a:endParaRPr lang="sk-SK" sz="2100" kern="1200" dirty="0"/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theory</a:t>
          </a:r>
          <a:r>
            <a:rPr lang="sk-SK" sz="2100" kern="1200" dirty="0"/>
            <a:t> </a:t>
          </a:r>
          <a:r>
            <a:rPr lang="sk-SK" sz="2100" kern="1200" dirty="0" err="1"/>
            <a:t>overview</a:t>
          </a:r>
          <a:endParaRPr lang="sk-SK" sz="2100" kern="1200" dirty="0"/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research</a:t>
          </a:r>
          <a:r>
            <a:rPr lang="sk-SK" sz="2100" kern="1200" dirty="0"/>
            <a:t> </a:t>
          </a:r>
          <a:r>
            <a:rPr lang="sk-SK" sz="2100" kern="1200" dirty="0" err="1"/>
            <a:t>results</a:t>
          </a:r>
          <a:endParaRPr lang="sk-SK" sz="2100" kern="1200" dirty="0"/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synthesis</a:t>
          </a:r>
          <a:endParaRPr lang="sk-SK" sz="2100" kern="1200" dirty="0"/>
        </a:p>
      </dsp:txBody>
      <dsp:txXfrm>
        <a:off x="6753070" y="0"/>
        <a:ext cx="1740085" cy="640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objective</a:t>
          </a:r>
          <a:endParaRPr lang="sk-SK" sz="2100" kern="1200" dirty="0"/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theory</a:t>
          </a:r>
          <a:r>
            <a:rPr lang="sk-SK" sz="2100" kern="1200" dirty="0"/>
            <a:t> </a:t>
          </a:r>
          <a:r>
            <a:rPr lang="sk-SK" sz="2100" kern="1200" dirty="0" err="1"/>
            <a:t>overview</a:t>
          </a:r>
          <a:endParaRPr lang="sk-SK" sz="2100" kern="1200" dirty="0"/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research</a:t>
          </a:r>
          <a:r>
            <a:rPr lang="sk-SK" sz="2100" kern="1200" dirty="0"/>
            <a:t> </a:t>
          </a:r>
          <a:r>
            <a:rPr lang="sk-SK" sz="2100" kern="1200" dirty="0" err="1"/>
            <a:t>results</a:t>
          </a:r>
          <a:endParaRPr lang="sk-SK" sz="2100" kern="1200" dirty="0"/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synthesis</a:t>
          </a:r>
          <a:endParaRPr lang="sk-SK" sz="2100" kern="1200" dirty="0"/>
        </a:p>
      </dsp:txBody>
      <dsp:txXfrm>
        <a:off x="6753070" y="0"/>
        <a:ext cx="1740085" cy="640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914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75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223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892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33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421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7271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948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583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811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2.5.22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11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2.5.22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681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2.5.22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6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2.5.22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336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2.5.22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592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2.5.22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990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1CF8-8252-D64C-8636-D8AF369C9CF8}" type="datetimeFigureOut">
              <a:rPr lang="sk-SK" smtClean="0"/>
              <a:t>2.5.22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326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B9C07-41F1-2243-9063-3E2CA59A5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7432" y="207604"/>
            <a:ext cx="4849135" cy="756043"/>
          </a:xfrm>
        </p:spPr>
        <p:txBody>
          <a:bodyPr anchor="b">
            <a:normAutofit/>
          </a:bodyPr>
          <a:lstStyle/>
          <a:p>
            <a:pPr algn="ctr"/>
            <a:r>
              <a:rPr lang="sk-SK" sz="2100" b="1" dirty="0" err="1">
                <a:solidFill>
                  <a:schemeClr val="tx1"/>
                </a:solidFill>
              </a:rPr>
              <a:t>Faculty</a:t>
            </a:r>
            <a:r>
              <a:rPr lang="sk-SK" sz="2100" b="1" dirty="0">
                <a:solidFill>
                  <a:schemeClr val="tx1"/>
                </a:solidFill>
              </a:rPr>
              <a:t> of Business Management</a:t>
            </a:r>
            <a:br>
              <a:rPr lang="sk-SK" sz="2400" dirty="0">
                <a:solidFill>
                  <a:schemeClr val="tx1"/>
                </a:solidFill>
              </a:rPr>
            </a:br>
            <a:r>
              <a:rPr lang="sk-SK" sz="1800" dirty="0" err="1">
                <a:solidFill>
                  <a:schemeClr val="tx1"/>
                </a:solidFill>
              </a:rPr>
              <a:t>University</a:t>
            </a:r>
            <a:r>
              <a:rPr lang="sk-SK" sz="1800" dirty="0">
                <a:solidFill>
                  <a:schemeClr val="tx1"/>
                </a:solidFill>
              </a:rPr>
              <a:t> of </a:t>
            </a:r>
            <a:r>
              <a:rPr lang="sk-SK" sz="1800" dirty="0" err="1">
                <a:solidFill>
                  <a:schemeClr val="tx1"/>
                </a:solidFill>
              </a:rPr>
              <a:t>Economics</a:t>
            </a:r>
            <a:r>
              <a:rPr lang="sk-SK" sz="1800" dirty="0">
                <a:solidFill>
                  <a:schemeClr val="tx1"/>
                </a:solidFill>
              </a:rPr>
              <a:t> in Bratislava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D9E98-225D-3447-A038-ABD377A0D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7430" y="4167859"/>
            <a:ext cx="4849135" cy="343621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sk-SK" sz="1700" dirty="0" err="1">
                <a:solidFill>
                  <a:schemeClr val="tx1"/>
                </a:solidFill>
              </a:rPr>
              <a:t>Diploma</a:t>
            </a:r>
            <a:r>
              <a:rPr lang="sk-SK" sz="1700" dirty="0">
                <a:solidFill>
                  <a:schemeClr val="tx1"/>
                </a:solidFill>
              </a:rPr>
              <a:t> </a:t>
            </a:r>
            <a:r>
              <a:rPr lang="sk-SK" sz="1700" dirty="0" err="1">
                <a:solidFill>
                  <a:schemeClr val="tx1"/>
                </a:solidFill>
              </a:rPr>
              <a:t>thesis</a:t>
            </a:r>
            <a:r>
              <a:rPr lang="sk-SK" sz="1700" dirty="0">
                <a:solidFill>
                  <a:schemeClr val="tx1"/>
                </a:solidFill>
              </a:rPr>
              <a:t> </a:t>
            </a:r>
            <a:r>
              <a:rPr lang="sk-SK" sz="1700" dirty="0" err="1">
                <a:solidFill>
                  <a:schemeClr val="tx1"/>
                </a:solidFill>
              </a:rPr>
              <a:t>defense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2147430" y="1175636"/>
            <a:ext cx="4849135" cy="2860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 dirty="0" err="1"/>
              <a:t>Topic</a:t>
            </a:r>
            <a:r>
              <a:rPr lang="sk-SK" sz="2100" b="1" dirty="0"/>
              <a:t> of </a:t>
            </a:r>
            <a:r>
              <a:rPr lang="sk-SK" sz="2100" b="1" dirty="0" err="1"/>
              <a:t>the</a:t>
            </a:r>
            <a:r>
              <a:rPr lang="sk-SK" sz="2100" b="1" dirty="0"/>
              <a:t> </a:t>
            </a:r>
            <a:r>
              <a:rPr lang="sk-SK" sz="2100" b="1" dirty="0" err="1"/>
              <a:t>diploma</a:t>
            </a:r>
            <a:r>
              <a:rPr lang="sk-SK" sz="2100" b="1" dirty="0"/>
              <a:t> </a:t>
            </a:r>
            <a:r>
              <a:rPr lang="sk-SK" sz="2100" b="1" dirty="0" err="1"/>
              <a:t>thesis</a:t>
            </a:r>
            <a:endParaRPr lang="sk-SK" sz="1800" dirty="0"/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B1A96CC0-CA6E-F144-803E-804365249F77}"/>
              </a:ext>
            </a:extLst>
          </p:cNvPr>
          <p:cNvSpPr txBox="1">
            <a:spLocks/>
          </p:cNvSpPr>
          <p:nvPr/>
        </p:nvSpPr>
        <p:spPr>
          <a:xfrm>
            <a:off x="2240846" y="5281572"/>
            <a:ext cx="4662301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 dirty="0"/>
              <a:t>Bc. </a:t>
            </a:r>
            <a:r>
              <a:rPr lang="sk-SK" sz="2100" b="1" dirty="0" err="1"/>
              <a:t>Name</a:t>
            </a:r>
            <a:r>
              <a:rPr lang="sk-SK" sz="2100" b="1" dirty="0"/>
              <a:t> and </a:t>
            </a:r>
            <a:r>
              <a:rPr lang="sk-SK" sz="2100" b="1" dirty="0" err="1"/>
              <a:t>Surname</a:t>
            </a:r>
            <a:endParaRPr lang="sk-SK" sz="1800" dirty="0"/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C56B1A00-7719-6541-AF1B-AE1F1CD0E44E}"/>
              </a:ext>
            </a:extLst>
          </p:cNvPr>
          <p:cNvSpPr txBox="1">
            <a:spLocks/>
          </p:cNvSpPr>
          <p:nvPr/>
        </p:nvSpPr>
        <p:spPr>
          <a:xfrm>
            <a:off x="3474042" y="6201346"/>
            <a:ext cx="2195908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400" dirty="0" err="1"/>
              <a:t>The</a:t>
            </a:r>
            <a:r>
              <a:rPr lang="sk-SK" sz="1400" dirty="0"/>
              <a:t> </a:t>
            </a:r>
            <a:r>
              <a:rPr lang="sk-SK" sz="1400" dirty="0" err="1"/>
              <a:t>date</a:t>
            </a:r>
            <a:endParaRPr lang="sk-SK" sz="1400" dirty="0"/>
          </a:p>
        </p:txBody>
      </p:sp>
      <p:pic>
        <p:nvPicPr>
          <p:cNvPr id="6" name="Obrázok 5" descr="Obrázok, na ktorom je znak, hodiny&#10;&#10;Automaticky generovaný popis">
            <a:extLst>
              <a:ext uri="{FF2B5EF4-FFF2-40B4-BE49-F238E27FC236}">
                <a16:creationId xmlns:a16="http://schemas.microsoft.com/office/drawing/2014/main" id="{738BE863-3336-7246-B8EE-2EB49CCC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4" y="4618396"/>
            <a:ext cx="2004839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239DE-ADF1-1C47-AA64-0E654B5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main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objective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of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final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thesis</a:t>
            </a:r>
            <a:endParaRPr lang="sk-SK" sz="3500" kern="1200" dirty="0">
              <a:ln w="0"/>
              <a:effectLst>
                <a:outerShdw blurRad="38100" dist="63500" dir="2700000" algn="tl" rotWithShape="0">
                  <a:schemeClr val="tx1">
                    <a:alpha val="2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86175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 err="1">
                <a:latin typeface="+mn-lt"/>
                <a:ea typeface="+mn-ea"/>
                <a:cs typeface="+mn-cs"/>
              </a:rPr>
              <a:t>Describe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main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objective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.</a:t>
            </a:r>
          </a:p>
          <a:p>
            <a:pPr marL="0" indent="0" algn="just">
              <a:buNone/>
            </a:pPr>
            <a:endParaRPr lang="sk-SK" sz="2200" kern="1200" dirty="0"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sk-SK" sz="2200" kern="1200" dirty="0" err="1">
                <a:latin typeface="+mn-lt"/>
                <a:ea typeface="+mn-ea"/>
                <a:cs typeface="+mn-cs"/>
              </a:rPr>
              <a:t>If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needed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add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slides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to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sections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1FAD3F3-048A-8247-8033-9EA387255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734153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28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77211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 err="1">
                <a:latin typeface="+mn-lt"/>
                <a:ea typeface="+mn-ea"/>
                <a:cs typeface="+mn-cs"/>
              </a:rPr>
              <a:t>Sum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up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major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contribution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of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theory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resources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review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in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first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chapter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of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diploma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thesis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DA3337EE-2111-7D44-933D-F0FCDAF5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Theory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overview</a:t>
            </a:r>
            <a:endParaRPr lang="sk-SK" sz="3500" kern="1200" dirty="0">
              <a:ln w="0"/>
              <a:effectLst>
                <a:outerShdw blurRad="38100" dist="63500" dir="2700000" algn="tl" rotWithShape="0">
                  <a:schemeClr val="tx1">
                    <a:alpha val="2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D9B5F66-09DA-6049-A55A-D8571B2C3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911088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66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5" y="1168400"/>
            <a:ext cx="6723422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 err="1">
                <a:latin typeface="+mn-lt"/>
                <a:ea typeface="+mn-ea"/>
                <a:cs typeface="+mn-cs"/>
              </a:rPr>
              <a:t>Brief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commission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about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research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results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of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your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diploma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thesis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and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content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of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part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discussion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0A9FB6B-04EF-0947-BB55-045081829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Research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results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discussion</a:t>
            </a:r>
            <a:endParaRPr lang="sk-SK" sz="3500" kern="1200" dirty="0">
              <a:ln w="0"/>
              <a:effectLst>
                <a:outerShdw blurRad="38100" dist="63500" dir="2700000" algn="tl" rotWithShape="0">
                  <a:schemeClr val="tx1">
                    <a:alpha val="2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0965299-0D2D-9646-A4F1-FA1D37E11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7812964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42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 err="1">
                <a:latin typeface="+mn-lt"/>
                <a:ea typeface="+mn-ea"/>
                <a:cs typeface="+mn-cs"/>
              </a:rPr>
              <a:t>Brief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commission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about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major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outcomes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and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recommendations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of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your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diploma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thesis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Conclusion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recommendations</a:t>
            </a:r>
            <a:endParaRPr lang="sk-SK" sz="3500" kern="1200" dirty="0">
              <a:ln w="0"/>
              <a:effectLst>
                <a:outerShdw blurRad="38100" dist="63500" dir="2700000" algn="tl" rotWithShape="0">
                  <a:schemeClr val="tx1">
                    <a:alpha val="2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B9A1E37-37D6-EA42-8864-A5EFBE12CA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585013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70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1272784" y="1998617"/>
            <a:ext cx="6598432" cy="2860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 err="1"/>
              <a:t>Thank</a:t>
            </a:r>
            <a:r>
              <a:rPr lang="sk-SK" sz="3600" b="1" dirty="0"/>
              <a:t> </a:t>
            </a:r>
            <a:r>
              <a:rPr lang="sk-SK" sz="3600" b="1" dirty="0" err="1"/>
              <a:t>you</a:t>
            </a:r>
            <a:r>
              <a:rPr lang="sk-SK" sz="3600" b="1" dirty="0"/>
              <a:t> </a:t>
            </a:r>
            <a:r>
              <a:rPr lang="sk-SK" sz="3600" b="1" dirty="0" err="1"/>
              <a:t>for</a:t>
            </a:r>
            <a:r>
              <a:rPr lang="sk-SK" sz="3600" b="1" dirty="0"/>
              <a:t> </a:t>
            </a:r>
            <a:r>
              <a:rPr lang="sk-SK" sz="3600" b="1" dirty="0" err="1"/>
              <a:t>your</a:t>
            </a:r>
            <a:r>
              <a:rPr lang="sk-SK" sz="3600" b="1" dirty="0"/>
              <a:t> </a:t>
            </a:r>
            <a:r>
              <a:rPr lang="sk-SK" sz="3600" b="1" dirty="0" err="1"/>
              <a:t>attention</a:t>
            </a:r>
            <a:endParaRPr lang="sk-SK" sz="3600" dirty="0"/>
          </a:p>
        </p:txBody>
      </p:sp>
      <p:pic>
        <p:nvPicPr>
          <p:cNvPr id="4" name="Obrázok 3" descr="Obrázok, na ktorom je znak, hodiny&#10;&#10;Automaticky generovaný popis">
            <a:extLst>
              <a:ext uri="{FF2B5EF4-FFF2-40B4-BE49-F238E27FC236}">
                <a16:creationId xmlns:a16="http://schemas.microsoft.com/office/drawing/2014/main" id="{5FA91203-7A40-4B47-B4C5-4E7A1544C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4" y="4618396"/>
            <a:ext cx="2004839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21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en-GB" sz="2200" dirty="0"/>
              <a:t>Put here the questions of the reviewer of your diploma thesis. </a:t>
            </a:r>
          </a:p>
          <a:p>
            <a:pPr marL="0" indent="0" algn="just">
              <a:buNone/>
            </a:pPr>
            <a:r>
              <a:rPr lang="en-GB" sz="2200" dirty="0"/>
              <a:t>If you find useful to support your answers to reviewer’s questions with charts, or graphs, or additional text, you can do so.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35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</a:rPr>
              <a:t>Questions of the reviewer</a:t>
            </a:r>
            <a:endParaRPr lang="sk-SK" sz="3500" kern="1200" dirty="0">
              <a:ln w="0"/>
              <a:effectLst>
                <a:outerShdw blurRad="38100" dist="63500" dir="2700000" algn="tl" rotWithShape="0">
                  <a:schemeClr val="tx1">
                    <a:alpha val="2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547149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3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309847"/>
      </a:accent1>
      <a:accent2>
        <a:srgbClr val="00000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{36C52C6C-5F2D-CF4B-B8C8-AA215BFA3C9C}tf10001060</Template>
  <TotalTime>2731</TotalTime>
  <Words>184</Words>
  <Application>Microsoft Macintosh PowerPoint</Application>
  <PresentationFormat>Prezentácia na obrazovke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Faculty of Business Management University of Economics in Bratislava</vt:lpstr>
      <vt:lpstr>The main objective of final thesis</vt:lpstr>
      <vt:lpstr>Theory overview</vt:lpstr>
      <vt:lpstr>Research results and discussion</vt:lpstr>
      <vt:lpstr>Conclusion and recommendations</vt:lpstr>
      <vt:lpstr>Prezentácia programu PowerPoint</vt:lpstr>
      <vt:lpstr>Questions of the reviewer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Fakulta podnikového manažmentu Ekonomickej univerzity v Bratislave</dc:title>
  <dc:creator>Marian Smorada | prodekan FPM EU v Bratislave</dc:creator>
  <cp:lastModifiedBy>Marian Smorada | prodekan FPM EU v Bratislave</cp:lastModifiedBy>
  <cp:revision>19</cp:revision>
  <dcterms:created xsi:type="dcterms:W3CDTF">2020-04-27T11:55:13Z</dcterms:created>
  <dcterms:modified xsi:type="dcterms:W3CDTF">2022-05-02T09:01:00Z</dcterms:modified>
</cp:coreProperties>
</file>